
<file path=[Content_Types].xml><?xml version="1.0" encoding="utf-8"?>
<Types xmlns="http://schemas.openxmlformats.org/package/2006/content-types">
  <Default Extension="jpeg" ContentType="image/jpeg"/>
  <Default Extension="JPG" ContentType="image/.jpg"/>
  <Default Extension="gif" ContentType="image/gif"/>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handoutMasterIdLst>
    <p:handoutMasterId r:id="rId16"/>
  </p:handoutMasterIdLst>
  <p:sldIdLst>
    <p:sldId id="322" r:id="rId3"/>
    <p:sldId id="259" r:id="rId5"/>
    <p:sldId id="294" r:id="rId6"/>
    <p:sldId id="323" r:id="rId7"/>
    <p:sldId id="342" r:id="rId8"/>
    <p:sldId id="345" r:id="rId9"/>
    <p:sldId id="347" r:id="rId10"/>
    <p:sldId id="348" r:id="rId11"/>
    <p:sldId id="358" r:id="rId12"/>
    <p:sldId id="359" r:id="rId13"/>
    <p:sldId id="360" r:id="rId14"/>
    <p:sldId id="297" r:id="rId15"/>
  </p:sldIdLst>
  <p:sldSz cx="9144000" cy="6858000" type="screen4x3"/>
  <p:notesSz cx="9144000" cy="6858000"/>
  <p:embeddedFontLst>
    <p:embeddedFont>
      <p:font typeface="Malgun Gothic" panose="020B0503020000020004" pitchFamily="50" charset="-127"/>
      <p:regular r:id="rId21"/>
    </p:embeddedFont>
    <p:embeddedFont>
      <p:font typeface="굴림체" panose="020B0609000101010101" pitchFamily="49" charset="-127"/>
      <p:regular r:id="rId22"/>
    </p:embeddedFont>
    <p:embeddedFont>
      <p:font typeface="Bahnschrift Light" panose="020B0502040204020203" pitchFamily="34" charset="0"/>
      <p:regular r:id="rId23"/>
    </p:embeddedFont>
    <p:embeddedFont>
      <p:font typeface="Arial Black" panose="020B0A04020102020204" pitchFamily="34" charset="0"/>
      <p:bold r:id="rId24"/>
    </p:embeddedFont>
    <p:embeddedFont>
      <p:font typeface="Bahnschrift Condensed" panose="020B0502040204020203" pitchFamily="34" charset="0"/>
      <p:regular r:id="rId25"/>
    </p:embeddedFont>
    <p:embeddedFont>
      <p:font typeface="Calibri" panose="020F0502020204030204" pitchFamily="34" charset="0"/>
      <p:regular r:id="rId26"/>
      <p:bold r:id="rId27"/>
      <p:italic r:id="rId28"/>
      <p:boldItalic r:id="rId29"/>
    </p:embeddedFont>
    <p:embeddedFont>
      <p:font typeface="Verdana" panose="020B0604030504040204" pitchFamily="34" charset="0"/>
      <p:regular r:id="rId30"/>
      <p:bold r:id="rId31"/>
      <p:italic r:id="rId32"/>
      <p:boldItalic r:id="rId33"/>
    </p:embeddedFont>
    <p:embeddedFont>
      <p:font typeface="Calibri Light" panose="020F0302020204030204" charset="0"/>
      <p:regular r:id="rId34"/>
      <p:italic r:id="rId35"/>
    </p:embeddedFont>
    <p:embeddedFont>
      <p:font typeface="Gabriola" panose="04040605051002020D02" charset="0"/>
      <p:regular r:id="rId36"/>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9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yed Shahmeer" initials="S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22B42"/>
    <a:srgbClr val="90C0E7"/>
    <a:srgbClr val="E0DD03"/>
    <a:srgbClr val="F25254"/>
    <a:srgbClr val="59313D"/>
    <a:srgbClr val="3B414F"/>
    <a:srgbClr val="D0D4DD"/>
    <a:srgbClr val="746582"/>
    <a:srgbClr val="262A32"/>
    <a:srgbClr val="434A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074" autoAdjust="0"/>
    <p:restoredTop sz="94816" autoAdjust="0"/>
  </p:normalViewPr>
  <p:slideViewPr>
    <p:cSldViewPr showGuides="1">
      <p:cViewPr>
        <p:scale>
          <a:sx n="112" d="100"/>
          <a:sy n="112" d="100"/>
        </p:scale>
        <p:origin x="2190" y="42"/>
      </p:cViewPr>
      <p:guideLst>
        <p:guide orient="horz" pos="2160"/>
        <p:guide pos="289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85" d="100"/>
          <a:sy n="85" d="100"/>
        </p:scale>
        <p:origin x="-3870" y="-84"/>
      </p:cViewPr>
      <p:guideLst>
        <p:guide orient="horz" pos="2160"/>
        <p:guide pos="289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font" Target="fonts/font16.fntdata"/><Relationship Id="rId35" Type="http://schemas.openxmlformats.org/officeDocument/2006/relationships/font" Target="fonts/font15.fntdata"/><Relationship Id="rId34" Type="http://schemas.openxmlformats.org/officeDocument/2006/relationships/font" Target="fonts/font14.fntdata"/><Relationship Id="rId33" Type="http://schemas.openxmlformats.org/officeDocument/2006/relationships/font" Target="fonts/font13.fntdata"/><Relationship Id="rId32" Type="http://schemas.openxmlformats.org/officeDocument/2006/relationships/font" Target="fonts/font12.fntdata"/><Relationship Id="rId31" Type="http://schemas.openxmlformats.org/officeDocument/2006/relationships/font" Target="fonts/font11.fntdata"/><Relationship Id="rId30" Type="http://schemas.openxmlformats.org/officeDocument/2006/relationships/font" Target="fonts/font10.fntdata"/><Relationship Id="rId3" Type="http://schemas.openxmlformats.org/officeDocument/2006/relationships/slide" Target="slides/slide1.xml"/><Relationship Id="rId29" Type="http://schemas.openxmlformats.org/officeDocument/2006/relationships/font" Target="fonts/font9.fntdata"/><Relationship Id="rId28" Type="http://schemas.openxmlformats.org/officeDocument/2006/relationships/font" Target="fonts/font8.fntdata"/><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handoutMaster" Target="handoutMasters/handoutMaster1.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fld>
            <a:endParaRPr lang="ko-KR" altLang="en-US"/>
          </a:p>
        </p:txBody>
      </p:sp>
      <p:sp>
        <p:nvSpPr>
          <p:cNvPr id="4" name="바닥글 개체 틀 3"/>
          <p:cNvSpPr>
            <a:spLocks noGrp="1"/>
          </p:cNvSpPr>
          <p:nvPr>
            <p:ph type="ftr" sz="quarter" idx="2"/>
          </p:nvPr>
        </p:nvSpPr>
        <p:spPr>
          <a:xfrm>
            <a:off x="0" y="6513910"/>
            <a:ext cx="3962400" cy="3429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5179484" y="6513910"/>
            <a:ext cx="3962400" cy="3429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fld>
            <a:endParaRPr lang="ko-KR" altLang="en-US"/>
          </a:p>
        </p:txBody>
      </p:sp>
    </p:spTree>
  </p:cSld>
  <p:clrMap bg1="lt1" tx1="dk1" bg2="lt2" tx2="dk2" accent1="accent1" accent2="accent2" accent3="accent3" accent4="accent4" accent5="accent5" accent6="accent6" hlink="hlink" folHlink="folHlink"/>
</p:handoutMaster>
</file>

<file path=ppt/media/>
</file>

<file path=ppt/media/image1.GIF>
</file>

<file path=ppt/media/image10.png>
</file>

<file path=ppt/media/image11.png>
</file>

<file path=ppt/media/image2.GIF>
</file>

<file path=ppt/media/image3.GIF>
</file>

<file path=ppt/media/image4.GIF>
</file>

<file path=ppt/media/image5.GIF>
</file>

<file path=ppt/media/image6.GIF>
</file>

<file path=ppt/media/image7.png>
</file>

<file path=ppt/media/image8.wd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fld>
            <a:endParaRPr lang="ko-KR" altLang="en-US"/>
          </a:p>
        </p:txBody>
      </p:sp>
      <p:sp>
        <p:nvSpPr>
          <p:cNvPr id="4" name="슬라이드 이미지 개체 틀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ko-KR" altLang="en-US"/>
              <a:t>마스터 텍스트 스타일을 편집합니다</a:t>
            </a:r>
            <a:endParaRPr lang="ko-KR" altLang="en-US"/>
          </a:p>
          <a:p>
            <a:pPr lvl="1"/>
            <a:r>
              <a:rPr lang="ko-KR" altLang="en-US"/>
              <a:t>둘째 수준</a:t>
            </a:r>
            <a:endParaRPr lang="ko-KR" altLang="en-US"/>
          </a:p>
          <a:p>
            <a:pPr lvl="2"/>
            <a:r>
              <a:rPr lang="ko-KR" altLang="en-US"/>
              <a:t>셋째 수준</a:t>
            </a:r>
            <a:endParaRPr lang="ko-KR" altLang="en-US"/>
          </a:p>
          <a:p>
            <a:pPr lvl="3"/>
            <a:r>
              <a:rPr lang="ko-KR" altLang="en-US"/>
              <a:t>넷째 수준</a:t>
            </a:r>
            <a:endParaRPr lang="ko-KR" altLang="en-US"/>
          </a:p>
          <a:p>
            <a:pPr lvl="4"/>
            <a:r>
              <a:rPr lang="ko-KR" altLang="en-US"/>
              <a:t>다섯째 수준</a:t>
            </a:r>
            <a:endParaRPr lang="ko-KR" altLang="en-US"/>
          </a:p>
        </p:txBody>
      </p:sp>
      <p:sp>
        <p:nvSpPr>
          <p:cNvPr id="6" name="바닥글 개체 틀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fld>
            <a:endParaRPr lang="ko-KR" altLang="en-US"/>
          </a:p>
        </p:txBody>
      </p:sp>
    </p:spTree>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2857500" y="514350"/>
            <a:ext cx="3429000" cy="2571750"/>
          </a:xfrm>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fld>
            <a:endParaRPr lang="ko-KR"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fld>
            <a:endParaRPr lang="ko-KR"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p>
            <a:fld id="{ED3D6733-6F27-4404-AB51-585418F146E5}" type="datetimeFigureOut">
              <a:rPr lang="ko-KR" altLang="en-US" smtClean="0"/>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fld>
            <a:endParaRPr lang="ko-KR" altLang="en-US"/>
          </a:p>
        </p:txBody>
      </p:sp>
      <p:sp>
        <p:nvSpPr>
          <p:cNvPr id="9" name="제목 1"/>
          <p:cNvSpPr>
            <a:spLocks noGrp="1"/>
          </p:cNvSpPr>
          <p:nvPr>
            <p:ph type="ctrTitle" hasCustomPrompt="1"/>
          </p:nvPr>
        </p:nvSpPr>
        <p:spPr>
          <a:xfrm>
            <a:off x="4499992" y="1196752"/>
            <a:ext cx="4392488" cy="2016224"/>
          </a:xfrm>
          <a:noFill/>
          <a:ln w="9525">
            <a:noFill/>
            <a:miter lim="800000"/>
          </a:ln>
          <a:effectLst/>
        </p:spPr>
        <p:txBody>
          <a:bodyPr vert="horz" wrap="square" lIns="91440" tIns="45720" rIns="91440" bIns="45720" numCol="1" rtlCol="0" anchor="ctr" anchorCtr="0" compatLnSpc="1">
            <a:noAutofit/>
          </a:bodyPr>
          <a:lstStyle>
            <a:lvl1pPr marL="0" indent="0" algn="r" defTabSz="514350" rtl="0" eaLnBrk="1" fontAlgn="base" latinLnBrk="1" hangingPunct="1">
              <a:lnSpc>
                <a:spcPct val="100000"/>
              </a:lnSpc>
              <a:spcBef>
                <a:spcPct val="0"/>
              </a:spcBef>
              <a:spcAft>
                <a:spcPct val="0"/>
              </a:spcAft>
              <a:buClr>
                <a:schemeClr val="hlink"/>
              </a:buClr>
              <a:buFont typeface="굴림체" panose="020B0609000101010101" pitchFamily="49" charset="-127"/>
              <a:buNone/>
              <a:defRPr lang="ko-KR" altLang="en-US" sz="3040" kern="1200" baseline="0" dirty="0">
                <a:gradFill>
                  <a:gsLst>
                    <a:gs pos="36667">
                      <a:schemeClr val="bg1"/>
                    </a:gs>
                    <a:gs pos="52500">
                      <a:schemeClr val="bg1"/>
                    </a:gs>
                  </a:gsLst>
                  <a:lin ang="5400000" scaled="0"/>
                </a:gradFill>
                <a:effectLst>
                  <a:outerShdw dist="38100" dir="2700000" algn="tl" rotWithShape="0">
                    <a:prstClr val="black">
                      <a:alpha val="40000"/>
                    </a:prstClr>
                  </a:outerShdw>
                </a:effectLst>
                <a:latin typeface="+mj-lt"/>
                <a:ea typeface="Malgun Gothic" panose="020B0503020000020004" pitchFamily="50" charset="-127"/>
                <a:cs typeface="+mj-cs"/>
              </a:defRPr>
            </a:lvl1pPr>
          </a:lstStyle>
          <a:p>
            <a:r>
              <a:rPr lang="ko-KR" altLang="en-US" dirty="0"/>
              <a:t>제목을</a:t>
            </a:r>
            <a:r>
              <a:rPr lang="en-US" altLang="ko-KR" dirty="0"/>
              <a:t> </a:t>
            </a:r>
            <a:r>
              <a:rPr lang="ko-KR" altLang="en-US" dirty="0"/>
              <a:t>입력하시오</a:t>
            </a:r>
            <a:endParaRPr lang="ko-KR"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p>
            <a:fld id="{ED3D6733-6F27-4404-AB51-585418F146E5}" type="datetimeFigureOut">
              <a:rPr lang="ko-KR" altLang="en-US" smtClean="0"/>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3074"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hasCustomPrompt="1"/>
          </p:nvPr>
        </p:nvSpPr>
        <p:spPr>
          <a:xfrm>
            <a:off x="683569" y="61635"/>
            <a:ext cx="7994764" cy="796908"/>
          </a:xfrm>
        </p:spPr>
        <p:txBody>
          <a:bodyPr vert="horz" lIns="91440" tIns="45720" rIns="91440" bIns="45720" rtlCol="0" anchor="ctr">
            <a:normAutofit/>
          </a:bodyPr>
          <a:lstStyle>
            <a:lvl1pPr algn="ctr" defTabSz="514350" rtl="0" eaLnBrk="1" latinLnBrk="1" hangingPunct="1">
              <a:spcBef>
                <a:spcPct val="0"/>
              </a:spcBef>
              <a:buNone/>
              <a:defRPr lang="ko-KR" altLang="en-US" sz="1405" b="1" kern="1200" baseline="0" dirty="0">
                <a:solidFill>
                  <a:schemeClr val="bg1"/>
                </a:solidFill>
                <a:effectLst>
                  <a:outerShdw blurRad="38100" dist="38100" dir="2700000" algn="tl">
                    <a:srgbClr val="000000">
                      <a:alpha val="43137"/>
                    </a:srgbClr>
                  </a:outerShdw>
                </a:effectLst>
                <a:latin typeface="+mj-lt"/>
                <a:ea typeface="Malgun Gothic" panose="020B0503020000020004" pitchFamily="50" charset="-127"/>
                <a:cs typeface="+mj-cs"/>
              </a:defRPr>
            </a:lvl1pPr>
          </a:lstStyle>
          <a:p>
            <a:r>
              <a:rPr lang="ko-KR" altLang="en-US" dirty="0"/>
              <a:t>마스터 제목 스타일 편집</a:t>
            </a:r>
            <a:endParaRPr lang="ko-KR" altLang="en-US" dirty="0"/>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fld>
            <a:endParaRPr lang="ko-KR" altLang="en-US"/>
          </a:p>
        </p:txBody>
      </p:sp>
      <p:sp>
        <p:nvSpPr>
          <p:cNvPr id="6" name="내용 개체 틀 2"/>
          <p:cNvSpPr>
            <a:spLocks noGrp="1"/>
          </p:cNvSpPr>
          <p:nvPr>
            <p:ph idx="1" hasCustomPrompt="1"/>
          </p:nvPr>
        </p:nvSpPr>
        <p:spPr>
          <a:xfrm>
            <a:off x="364067" y="1346200"/>
            <a:ext cx="8496944" cy="4590344"/>
          </a:xfrm>
        </p:spPr>
        <p:txBody>
          <a:bodyPr>
            <a:normAutofit/>
          </a:bodyPr>
          <a:lstStyle>
            <a:lvl1pPr algn="l">
              <a:buNone/>
              <a:defRPr sz="900" i="1" baseline="0">
                <a:solidFill>
                  <a:schemeClr val="tx1">
                    <a:lumMod val="75000"/>
                    <a:lumOff val="25000"/>
                  </a:schemeClr>
                </a:solidFill>
                <a:latin typeface="+mj-lt"/>
                <a:ea typeface="Malgun Gothic" panose="020B0503020000020004" pitchFamily="50" charset="-127"/>
              </a:defRPr>
            </a:lvl1pPr>
            <a:lvl2pPr algn="l">
              <a:buNone/>
              <a:defRPr sz="900" i="1" baseline="0">
                <a:solidFill>
                  <a:schemeClr val="tx1">
                    <a:lumMod val="75000"/>
                    <a:lumOff val="25000"/>
                  </a:schemeClr>
                </a:solidFill>
                <a:latin typeface="+mj-lt"/>
                <a:ea typeface="Malgun Gothic" panose="020B0503020000020004" pitchFamily="50" charset="-127"/>
              </a:defRPr>
            </a:lvl2pPr>
            <a:lvl3pPr algn="l">
              <a:buNone/>
              <a:defRPr sz="900" i="1" baseline="0">
                <a:solidFill>
                  <a:schemeClr val="tx1">
                    <a:lumMod val="75000"/>
                    <a:lumOff val="25000"/>
                  </a:schemeClr>
                </a:solidFill>
                <a:latin typeface="+mj-lt"/>
                <a:ea typeface="Malgun Gothic" panose="020B0503020000020004" pitchFamily="50" charset="-127"/>
              </a:defRPr>
            </a:lvl3pPr>
            <a:lvl4pPr algn="l">
              <a:buNone/>
              <a:defRPr sz="900" i="1" baseline="0">
                <a:solidFill>
                  <a:schemeClr val="tx1">
                    <a:lumMod val="75000"/>
                    <a:lumOff val="25000"/>
                  </a:schemeClr>
                </a:solidFill>
                <a:latin typeface="+mj-lt"/>
                <a:ea typeface="Malgun Gothic" panose="020B0503020000020004" pitchFamily="50" charset="-127"/>
              </a:defRPr>
            </a:lvl4pPr>
            <a:lvl5pPr algn="l">
              <a:buNone/>
              <a:defRPr sz="900" i="1" baseline="0">
                <a:solidFill>
                  <a:schemeClr val="tx1">
                    <a:lumMod val="75000"/>
                    <a:lumOff val="25000"/>
                  </a:schemeClr>
                </a:solidFill>
                <a:latin typeface="+mj-lt"/>
                <a:ea typeface="Malgun Gothic" panose="020B0503020000020004" pitchFamily="50" charset="-127"/>
              </a:defRPr>
            </a:lvl5pPr>
          </a:lstStyle>
          <a:p>
            <a:pPr lvl="0"/>
            <a:r>
              <a:rPr lang="ko-KR" altLang="en-US" dirty="0"/>
              <a:t>마스터 텍스트 스타일을 편집합니다</a:t>
            </a:r>
            <a:endParaRPr lang="ko-KR" altLang="en-US" dirty="0"/>
          </a:p>
          <a:p>
            <a:pPr lvl="1"/>
            <a:r>
              <a:rPr lang="ko-KR" altLang="en-US" dirty="0"/>
              <a:t>둘째 수준</a:t>
            </a:r>
            <a:endParaRPr lang="ko-KR" altLang="en-US" dirty="0"/>
          </a:p>
          <a:p>
            <a:pPr lvl="2"/>
            <a:r>
              <a:rPr lang="ko-KR" altLang="en-US" dirty="0"/>
              <a:t>셋째 수준</a:t>
            </a:r>
            <a:endParaRPr lang="ko-KR" altLang="en-US" dirty="0"/>
          </a:p>
          <a:p>
            <a:pPr lvl="3"/>
            <a:r>
              <a:rPr lang="ko-KR" altLang="en-US" dirty="0"/>
              <a:t>넷째 수준</a:t>
            </a:r>
            <a:endParaRPr lang="ko-KR" altLang="en-US" dirty="0"/>
          </a:p>
          <a:p>
            <a:pPr lvl="4"/>
            <a:r>
              <a:rPr lang="ko-KR" altLang="en-US" dirty="0"/>
              <a:t>다섯째 수준</a:t>
            </a:r>
            <a:endParaRPr lang="ko-KR"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fld>
            <a:endParaRPr lang="ko-KR" altLang="en-US"/>
          </a:p>
        </p:txBody>
      </p:sp>
      <p:sp>
        <p:nvSpPr>
          <p:cNvPr id="12" name="제목 1"/>
          <p:cNvSpPr>
            <a:spLocks noGrp="1"/>
          </p:cNvSpPr>
          <p:nvPr>
            <p:ph type="title" hasCustomPrompt="1"/>
          </p:nvPr>
        </p:nvSpPr>
        <p:spPr>
          <a:xfrm>
            <a:off x="683569" y="61635"/>
            <a:ext cx="7994764" cy="796908"/>
          </a:xfrm>
        </p:spPr>
        <p:txBody>
          <a:bodyPr vert="horz" lIns="91440" tIns="45720" rIns="91440" bIns="45720" rtlCol="0" anchor="ctr">
            <a:normAutofit/>
          </a:bodyPr>
          <a:lstStyle>
            <a:lvl1pPr algn="ctr" defTabSz="514350" rtl="0" eaLnBrk="1" latinLnBrk="1" hangingPunct="1">
              <a:spcBef>
                <a:spcPct val="0"/>
              </a:spcBef>
              <a:buNone/>
              <a:defRPr lang="ko-KR" altLang="en-US" sz="1405" b="1" kern="1200" baseline="0" dirty="0">
                <a:solidFill>
                  <a:schemeClr val="bg1"/>
                </a:solidFill>
                <a:effectLst>
                  <a:outerShdw blurRad="38100" dist="38100" dir="2700000" algn="tl">
                    <a:srgbClr val="000000">
                      <a:alpha val="43137"/>
                    </a:srgbClr>
                  </a:outerShdw>
                </a:effectLst>
                <a:latin typeface="+mj-lt"/>
                <a:ea typeface="Malgun Gothic" panose="020B0503020000020004" pitchFamily="50" charset="-127"/>
                <a:cs typeface="+mj-cs"/>
              </a:defRPr>
            </a:lvl1pPr>
          </a:lstStyle>
          <a:p>
            <a:r>
              <a:rPr lang="ko-KR" altLang="en-US" dirty="0"/>
              <a:t>마스터 제목 스타일 편집</a:t>
            </a:r>
            <a:endParaRPr lang="ko-KR" altLang="en-US" dirty="0"/>
          </a:p>
        </p:txBody>
      </p:sp>
      <p:sp>
        <p:nvSpPr>
          <p:cNvPr id="13" name="내용 개체 틀 2"/>
          <p:cNvSpPr>
            <a:spLocks noGrp="1"/>
          </p:cNvSpPr>
          <p:nvPr>
            <p:ph idx="1" hasCustomPrompt="1"/>
          </p:nvPr>
        </p:nvSpPr>
        <p:spPr>
          <a:xfrm>
            <a:off x="364067" y="1346200"/>
            <a:ext cx="8496944" cy="4590344"/>
          </a:xfrm>
        </p:spPr>
        <p:txBody>
          <a:bodyPr>
            <a:noAutofit/>
          </a:bodyPr>
          <a:lstStyle>
            <a:lvl1pPr algn="l">
              <a:buNone/>
              <a:defRPr sz="900" i="1" baseline="0">
                <a:solidFill>
                  <a:schemeClr val="tx1">
                    <a:lumMod val="75000"/>
                    <a:lumOff val="25000"/>
                  </a:schemeClr>
                </a:solidFill>
                <a:latin typeface="+mj-lt"/>
                <a:ea typeface="Malgun Gothic" panose="020B0503020000020004" pitchFamily="50" charset="-127"/>
              </a:defRPr>
            </a:lvl1pPr>
            <a:lvl2pPr algn="l">
              <a:buNone/>
              <a:defRPr sz="900" i="1" baseline="0">
                <a:solidFill>
                  <a:schemeClr val="tx1">
                    <a:lumMod val="75000"/>
                    <a:lumOff val="25000"/>
                  </a:schemeClr>
                </a:solidFill>
                <a:latin typeface="+mj-lt"/>
                <a:ea typeface="Malgun Gothic" panose="020B0503020000020004" pitchFamily="50" charset="-127"/>
              </a:defRPr>
            </a:lvl2pPr>
            <a:lvl3pPr algn="l">
              <a:buNone/>
              <a:defRPr sz="900" i="1" baseline="0">
                <a:solidFill>
                  <a:schemeClr val="tx1">
                    <a:lumMod val="75000"/>
                    <a:lumOff val="25000"/>
                  </a:schemeClr>
                </a:solidFill>
                <a:latin typeface="+mj-lt"/>
                <a:ea typeface="Malgun Gothic" panose="020B0503020000020004" pitchFamily="50" charset="-127"/>
              </a:defRPr>
            </a:lvl3pPr>
            <a:lvl4pPr algn="l">
              <a:buNone/>
              <a:defRPr sz="900" i="1" baseline="0">
                <a:solidFill>
                  <a:schemeClr val="tx1">
                    <a:lumMod val="75000"/>
                    <a:lumOff val="25000"/>
                  </a:schemeClr>
                </a:solidFill>
                <a:latin typeface="+mj-lt"/>
                <a:ea typeface="Malgun Gothic" panose="020B0503020000020004" pitchFamily="50" charset="-127"/>
              </a:defRPr>
            </a:lvl4pPr>
            <a:lvl5pPr algn="l">
              <a:buNone/>
              <a:defRPr sz="900" i="1" baseline="0">
                <a:solidFill>
                  <a:schemeClr val="tx1">
                    <a:lumMod val="75000"/>
                    <a:lumOff val="25000"/>
                  </a:schemeClr>
                </a:solidFill>
                <a:latin typeface="+mj-lt"/>
                <a:ea typeface="Malgun Gothic" panose="020B0503020000020004" pitchFamily="50" charset="-127"/>
              </a:defRPr>
            </a:lvl5pPr>
          </a:lstStyle>
          <a:p>
            <a:pPr lvl="0"/>
            <a:r>
              <a:rPr lang="ko-KR" altLang="en-US" dirty="0"/>
              <a:t>마스터 텍스트 스타일을 편집합니다</a:t>
            </a:r>
            <a:endParaRPr lang="ko-KR" altLang="en-US" dirty="0"/>
          </a:p>
          <a:p>
            <a:pPr lvl="1"/>
            <a:r>
              <a:rPr lang="ko-KR" altLang="en-US" dirty="0"/>
              <a:t>둘째 수준</a:t>
            </a:r>
            <a:endParaRPr lang="ko-KR" altLang="en-US" dirty="0"/>
          </a:p>
          <a:p>
            <a:pPr lvl="2"/>
            <a:r>
              <a:rPr lang="ko-KR" altLang="en-US" dirty="0"/>
              <a:t>셋째 수준</a:t>
            </a:r>
            <a:endParaRPr lang="ko-KR" altLang="en-US" dirty="0"/>
          </a:p>
          <a:p>
            <a:pPr lvl="3"/>
            <a:r>
              <a:rPr lang="ko-KR" altLang="en-US" dirty="0"/>
              <a:t>넷째 수준</a:t>
            </a:r>
            <a:endParaRPr lang="ko-KR" altLang="en-US" dirty="0"/>
          </a:p>
          <a:p>
            <a:pPr lvl="4"/>
            <a:r>
              <a:rPr lang="ko-KR" altLang="en-US" dirty="0"/>
              <a:t>다섯째 수준</a:t>
            </a:r>
            <a:endParaRPr lang="ko-KR"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p>
            <a:fld id="{ED3D6733-6F27-4404-AB51-585418F146E5}" type="datetimeFigureOut">
              <a:rPr lang="ko-KR" altLang="en-US" smtClean="0"/>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fld>
            <a:endParaRPr lang="ko-KR" altLang="en-US"/>
          </a:p>
        </p:txBody>
      </p:sp>
      <p:sp>
        <p:nvSpPr>
          <p:cNvPr id="6" name="제목 1"/>
          <p:cNvSpPr>
            <a:spLocks noGrp="1"/>
          </p:cNvSpPr>
          <p:nvPr>
            <p:ph type="ctrTitle"/>
          </p:nvPr>
        </p:nvSpPr>
        <p:spPr>
          <a:xfrm>
            <a:off x="3635897" y="692697"/>
            <a:ext cx="4983171" cy="2664296"/>
          </a:xfrm>
          <a:noFill/>
          <a:ln w="9525">
            <a:noFill/>
            <a:miter lim="800000"/>
          </a:ln>
          <a:effectLst/>
        </p:spPr>
        <p:txBody>
          <a:bodyPr vert="horz" wrap="square" lIns="91440" tIns="45720" rIns="91440" bIns="45720" numCol="1" rtlCol="0" anchor="ctr" anchorCtr="0" compatLnSpc="1">
            <a:noAutofit/>
          </a:bodyPr>
          <a:lstStyle>
            <a:lvl1pPr marL="0" indent="0" algn="r" defTabSz="514350" rtl="0" eaLnBrk="1" fontAlgn="base" latinLnBrk="1" hangingPunct="1">
              <a:lnSpc>
                <a:spcPct val="100000"/>
              </a:lnSpc>
              <a:spcBef>
                <a:spcPct val="0"/>
              </a:spcBef>
              <a:spcAft>
                <a:spcPct val="0"/>
              </a:spcAft>
              <a:buClr>
                <a:schemeClr val="hlink"/>
              </a:buClr>
              <a:buFont typeface="굴림체" panose="020B0609000101010101" pitchFamily="49" charset="-127"/>
              <a:buNone/>
              <a:defRPr lang="ko-KR" altLang="en-US" sz="3940" kern="1200" baseline="0" dirty="0">
                <a:solidFill>
                  <a:srgbClr val="C22B42"/>
                </a:solidFill>
                <a:effectLst/>
                <a:latin typeface="+mj-lt"/>
                <a:ea typeface="Malgun Gothic" panose="020B0503020000020004"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endParaRPr lang="ko-KR" altLang="en-US" dirty="0"/>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endParaRPr lang="ko-KR" altLang="en-US" dirty="0"/>
          </a:p>
          <a:p>
            <a:pPr lvl="1"/>
            <a:r>
              <a:rPr lang="ko-KR" altLang="en-US" dirty="0"/>
              <a:t>둘째 수준</a:t>
            </a:r>
            <a:endParaRPr lang="ko-KR" altLang="en-US" dirty="0"/>
          </a:p>
          <a:p>
            <a:pPr lvl="2"/>
            <a:r>
              <a:rPr lang="ko-KR" altLang="en-US" dirty="0"/>
              <a:t>셋째 수준</a:t>
            </a:r>
            <a:endParaRPr lang="ko-KR" altLang="en-US" dirty="0"/>
          </a:p>
          <a:p>
            <a:pPr lvl="3"/>
            <a:r>
              <a:rPr lang="ko-KR" altLang="en-US" dirty="0"/>
              <a:t>넷째 수준</a:t>
            </a:r>
            <a:endParaRPr lang="ko-KR" altLang="en-US" dirty="0"/>
          </a:p>
          <a:p>
            <a:pPr lvl="4"/>
            <a:r>
              <a:rPr lang="ko-KR" altLang="en-US" dirty="0"/>
              <a:t>다섯째 수준</a:t>
            </a:r>
            <a:endParaRPr lang="ko-KR" altLang="en-US" dirty="0"/>
          </a:p>
        </p:txBody>
      </p:sp>
      <p:sp>
        <p:nvSpPr>
          <p:cNvPr id="4" name="날짜 개체 틀 3"/>
          <p:cNvSpPr>
            <a:spLocks noGrp="1"/>
          </p:cNvSpPr>
          <p:nvPr>
            <p:ph type="dt" sz="half" idx="2"/>
          </p:nvPr>
        </p:nvSpPr>
        <p:spPr>
          <a:xfrm>
            <a:off x="457200" y="6429397"/>
            <a:ext cx="2133600" cy="292079"/>
          </a:xfrm>
          <a:prstGeom prst="rect">
            <a:avLst/>
          </a:prstGeom>
        </p:spPr>
        <p:txBody>
          <a:bodyPr vert="horz" lIns="91440" tIns="45720" rIns="91440" bIns="45720" rtlCol="0" anchor="ctr"/>
          <a:lstStyle>
            <a:lvl1pPr algn="l">
              <a:defRPr sz="675">
                <a:solidFill>
                  <a:schemeClr val="tx1">
                    <a:tint val="75000"/>
                  </a:schemeClr>
                </a:solidFill>
              </a:defRPr>
            </a:lvl1pPr>
          </a:lstStyle>
          <a:p>
            <a:fld id="{ED3D6733-6F27-4404-AB51-585418F146E5}" type="datetimeFigureOut">
              <a:rPr lang="ko-KR" altLang="en-US" smtClean="0"/>
            </a:fld>
            <a:endParaRPr lang="ko-KR" altLang="en-US"/>
          </a:p>
        </p:txBody>
      </p:sp>
      <p:sp>
        <p:nvSpPr>
          <p:cNvPr id="5" name="바닥글 개체 틀 4"/>
          <p:cNvSpPr>
            <a:spLocks noGrp="1"/>
          </p:cNvSpPr>
          <p:nvPr>
            <p:ph type="ftr" sz="quarter" idx="3"/>
          </p:nvPr>
        </p:nvSpPr>
        <p:spPr>
          <a:xfrm>
            <a:off x="3124200" y="6429397"/>
            <a:ext cx="2895600" cy="292079"/>
          </a:xfrm>
          <a:prstGeom prst="rect">
            <a:avLst/>
          </a:prstGeom>
        </p:spPr>
        <p:txBody>
          <a:bodyPr vert="horz" lIns="91440" tIns="45720" rIns="91440" bIns="45720" rtlCol="0" anchor="ctr"/>
          <a:lstStyle>
            <a:lvl1pPr algn="ctr">
              <a:defRPr sz="675">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7"/>
            <a:ext cx="2133600" cy="292079"/>
          </a:xfrm>
          <a:prstGeom prst="rect">
            <a:avLst/>
          </a:prstGeom>
        </p:spPr>
        <p:txBody>
          <a:bodyPr vert="horz" lIns="91440" tIns="45720" rIns="91440" bIns="45720" rtlCol="0" anchor="ctr"/>
          <a:lstStyle>
            <a:lvl1pPr algn="r">
              <a:defRPr sz="675">
                <a:solidFill>
                  <a:schemeClr val="tx1">
                    <a:tint val="75000"/>
                  </a:schemeClr>
                </a:solidFill>
              </a:defRPr>
            </a:lvl1pPr>
          </a:lstStyle>
          <a:p>
            <a:fld id="{EE6BC638-39B7-4287-91A7-2A3DDA573295}" type="slidenum">
              <a:rPr lang="ko-KR" altLang="en-US" smtClean="0"/>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514350" rtl="0" eaLnBrk="1" latinLnBrk="1" hangingPunct="1">
        <a:spcBef>
          <a:spcPct val="0"/>
        </a:spcBef>
        <a:buNone/>
        <a:defRPr lang="ko-KR" altLang="en-US" sz="1970" kern="1200">
          <a:solidFill>
            <a:sysClr val="windowText" lastClr="000000"/>
          </a:solidFill>
          <a:latin typeface="Malgun Gothic" panose="020B0503020000020004" pitchFamily="50" charset="-127"/>
          <a:ea typeface="Malgun Gothic" panose="020B0503020000020004" pitchFamily="50" charset="-127"/>
          <a:cs typeface="+mj-cs"/>
        </a:defRPr>
      </a:lvl1pPr>
    </p:titleStyle>
    <p:bodyStyle>
      <a:lvl1pPr marL="193040" indent="-193040" algn="l" defTabSz="514350" rtl="0" eaLnBrk="1" latinLnBrk="1" hangingPunct="1">
        <a:spcBef>
          <a:spcPct val="20000"/>
        </a:spcBef>
        <a:buFont typeface="Arial" panose="020B0604020202020204" pitchFamily="34" charset="0"/>
        <a:buChar char="•"/>
        <a:defRPr lang="ko-KR" altLang="en-US" sz="1405" kern="1200" smtClean="0">
          <a:solidFill>
            <a:schemeClr val="tx1"/>
          </a:solidFill>
          <a:latin typeface="Malgun Gothic" panose="020B0503020000020004" pitchFamily="50" charset="-127"/>
          <a:ea typeface="Malgun Gothic" panose="020B0503020000020004" pitchFamily="50" charset="-127"/>
          <a:cs typeface="+mn-cs"/>
        </a:defRPr>
      </a:lvl1pPr>
      <a:lvl2pPr marL="417830" indent="-160655" algn="l" defTabSz="514350" rtl="0" eaLnBrk="1" latinLnBrk="1" hangingPunct="1">
        <a:spcBef>
          <a:spcPct val="20000"/>
        </a:spcBef>
        <a:buFont typeface="Arial" panose="020B0604020202020204" pitchFamily="34" charset="0"/>
        <a:buChar char="–"/>
        <a:defRPr lang="ko-KR" altLang="en-US" sz="1015" kern="1200" smtClean="0">
          <a:solidFill>
            <a:schemeClr val="tx1"/>
          </a:solidFill>
          <a:latin typeface="Malgun Gothic" panose="020B0503020000020004" pitchFamily="50" charset="-127"/>
          <a:ea typeface="Malgun Gothic" panose="020B0503020000020004" pitchFamily="50" charset="-127"/>
          <a:cs typeface="+mn-cs"/>
        </a:defRPr>
      </a:lvl2pPr>
      <a:lvl3pPr marL="643255" indent="-128905" algn="l" defTabSz="514350" rtl="0" eaLnBrk="1" latinLnBrk="1" hangingPunct="1">
        <a:spcBef>
          <a:spcPct val="20000"/>
        </a:spcBef>
        <a:buFont typeface="Arial" panose="020B0604020202020204" pitchFamily="34" charset="0"/>
        <a:buChar char="•"/>
        <a:defRPr lang="ko-KR" altLang="en-US" sz="1015" kern="1200" smtClean="0">
          <a:solidFill>
            <a:schemeClr val="tx1"/>
          </a:solidFill>
          <a:latin typeface="Malgun Gothic" panose="020B0503020000020004" pitchFamily="50" charset="-127"/>
          <a:ea typeface="Malgun Gothic" panose="020B0503020000020004" pitchFamily="50" charset="-127"/>
          <a:cs typeface="+mn-cs"/>
        </a:defRPr>
      </a:lvl3pPr>
      <a:lvl4pPr marL="900430" indent="-128905" algn="l" defTabSz="514350" rtl="0" eaLnBrk="1" latinLnBrk="1" hangingPunct="1">
        <a:spcBef>
          <a:spcPct val="20000"/>
        </a:spcBef>
        <a:buFont typeface="Arial" panose="020B0604020202020204" pitchFamily="34" charset="0"/>
        <a:buChar char="–"/>
        <a:defRPr lang="ko-KR" altLang="en-US" sz="1015" kern="1200" smtClean="0">
          <a:solidFill>
            <a:schemeClr val="tx1"/>
          </a:solidFill>
          <a:latin typeface="Malgun Gothic" panose="020B0503020000020004" pitchFamily="50" charset="-127"/>
          <a:ea typeface="Malgun Gothic" panose="020B0503020000020004" pitchFamily="50" charset="-127"/>
          <a:cs typeface="+mn-cs"/>
        </a:defRPr>
      </a:lvl4pPr>
      <a:lvl5pPr marL="1157605" indent="-128905" algn="l" defTabSz="514350" rtl="0" eaLnBrk="1" latinLnBrk="1" hangingPunct="1">
        <a:spcBef>
          <a:spcPct val="20000"/>
        </a:spcBef>
        <a:buFont typeface="Arial" panose="020B0604020202020204" pitchFamily="34" charset="0"/>
        <a:buChar char="»"/>
        <a:defRPr lang="ko-KR" altLang="en-US" sz="1015" kern="1200">
          <a:solidFill>
            <a:schemeClr val="tx1"/>
          </a:solidFill>
          <a:latin typeface="Malgun Gothic" panose="020B0503020000020004" pitchFamily="50" charset="-127"/>
          <a:ea typeface="Malgun Gothic" panose="020B0503020000020004" pitchFamily="50" charset="-127"/>
          <a:cs typeface="+mn-cs"/>
        </a:defRPr>
      </a:lvl5pPr>
      <a:lvl6pPr marL="1414780" indent="-128905" algn="l" defTabSz="514350" rtl="0" eaLnBrk="1" latinLnBrk="1" hangingPunct="1">
        <a:spcBef>
          <a:spcPct val="20000"/>
        </a:spcBef>
        <a:buFont typeface="Arial" panose="020B0604020202020204" pitchFamily="34" charset="0"/>
        <a:buChar char="•"/>
        <a:defRPr sz="1125" kern="1200">
          <a:solidFill>
            <a:schemeClr val="tx1"/>
          </a:solidFill>
          <a:latin typeface="+mn-lt"/>
          <a:ea typeface="+mn-ea"/>
          <a:cs typeface="+mn-cs"/>
        </a:defRPr>
      </a:lvl6pPr>
      <a:lvl7pPr marL="1671955" indent="-128905" algn="l" defTabSz="514350" rtl="0" eaLnBrk="1" latinLnBrk="1" hangingPunct="1">
        <a:spcBef>
          <a:spcPct val="20000"/>
        </a:spcBef>
        <a:buFont typeface="Arial" panose="020B0604020202020204" pitchFamily="34" charset="0"/>
        <a:buChar char="•"/>
        <a:defRPr sz="1125" kern="1200">
          <a:solidFill>
            <a:schemeClr val="tx1"/>
          </a:solidFill>
          <a:latin typeface="+mn-lt"/>
          <a:ea typeface="+mn-ea"/>
          <a:cs typeface="+mn-cs"/>
        </a:defRPr>
      </a:lvl7pPr>
      <a:lvl8pPr marL="1929130" indent="-128905" algn="l" defTabSz="514350" rtl="0" eaLnBrk="1" latinLnBrk="1" hangingPunct="1">
        <a:spcBef>
          <a:spcPct val="20000"/>
        </a:spcBef>
        <a:buFont typeface="Arial" panose="020B0604020202020204" pitchFamily="34" charset="0"/>
        <a:buChar char="•"/>
        <a:defRPr sz="1125" kern="1200">
          <a:solidFill>
            <a:schemeClr val="tx1"/>
          </a:solidFill>
          <a:latin typeface="+mn-lt"/>
          <a:ea typeface="+mn-ea"/>
          <a:cs typeface="+mn-cs"/>
        </a:defRPr>
      </a:lvl8pPr>
      <a:lvl9pPr marL="2186305" indent="-128905" algn="l" defTabSz="514350" rtl="0" eaLnBrk="1" latinLnBrk="1" hangingPunct="1">
        <a:spcBef>
          <a:spcPct val="20000"/>
        </a:spcBef>
        <a:buFont typeface="Arial" panose="020B0604020202020204" pitchFamily="34" charset="0"/>
        <a:buChar char="•"/>
        <a:defRPr sz="1125" kern="1200">
          <a:solidFill>
            <a:schemeClr val="tx1"/>
          </a:solidFill>
          <a:latin typeface="+mn-lt"/>
          <a:ea typeface="+mn-ea"/>
          <a:cs typeface="+mn-cs"/>
        </a:defRPr>
      </a:lvl9pPr>
    </p:bodyStyle>
    <p:otherStyle>
      <a:defPPr>
        <a:defRPr lang="ko-KR"/>
      </a:defPPr>
      <a:lvl1pPr marL="0" algn="l" defTabSz="514350" rtl="0" eaLnBrk="1" latinLnBrk="1" hangingPunct="1">
        <a:defRPr sz="1015" kern="1200">
          <a:solidFill>
            <a:schemeClr val="tx1"/>
          </a:solidFill>
          <a:latin typeface="+mn-lt"/>
          <a:ea typeface="+mn-ea"/>
          <a:cs typeface="+mn-cs"/>
        </a:defRPr>
      </a:lvl1pPr>
      <a:lvl2pPr marL="257175" algn="l" defTabSz="514350" rtl="0" eaLnBrk="1" latinLnBrk="1" hangingPunct="1">
        <a:defRPr sz="1015" kern="1200">
          <a:solidFill>
            <a:schemeClr val="tx1"/>
          </a:solidFill>
          <a:latin typeface="+mn-lt"/>
          <a:ea typeface="+mn-ea"/>
          <a:cs typeface="+mn-cs"/>
        </a:defRPr>
      </a:lvl2pPr>
      <a:lvl3pPr marL="514350" algn="l" defTabSz="514350" rtl="0" eaLnBrk="1" latinLnBrk="1" hangingPunct="1">
        <a:defRPr sz="1015" kern="1200">
          <a:solidFill>
            <a:schemeClr val="tx1"/>
          </a:solidFill>
          <a:latin typeface="+mn-lt"/>
          <a:ea typeface="+mn-ea"/>
          <a:cs typeface="+mn-cs"/>
        </a:defRPr>
      </a:lvl3pPr>
      <a:lvl4pPr marL="771525" algn="l" defTabSz="514350" rtl="0" eaLnBrk="1" latinLnBrk="1" hangingPunct="1">
        <a:defRPr sz="1015" kern="1200">
          <a:solidFill>
            <a:schemeClr val="tx1"/>
          </a:solidFill>
          <a:latin typeface="+mn-lt"/>
          <a:ea typeface="+mn-ea"/>
          <a:cs typeface="+mn-cs"/>
        </a:defRPr>
      </a:lvl4pPr>
      <a:lvl5pPr marL="1028700" algn="l" defTabSz="514350" rtl="0" eaLnBrk="1" latinLnBrk="1" hangingPunct="1">
        <a:defRPr sz="1015" kern="1200">
          <a:solidFill>
            <a:schemeClr val="tx1"/>
          </a:solidFill>
          <a:latin typeface="+mn-lt"/>
          <a:ea typeface="+mn-ea"/>
          <a:cs typeface="+mn-cs"/>
        </a:defRPr>
      </a:lvl5pPr>
      <a:lvl6pPr marL="1285875" algn="l" defTabSz="514350" rtl="0" eaLnBrk="1" latinLnBrk="1" hangingPunct="1">
        <a:defRPr sz="1015" kern="1200">
          <a:solidFill>
            <a:schemeClr val="tx1"/>
          </a:solidFill>
          <a:latin typeface="+mn-lt"/>
          <a:ea typeface="+mn-ea"/>
          <a:cs typeface="+mn-cs"/>
        </a:defRPr>
      </a:lvl6pPr>
      <a:lvl7pPr marL="1543050" algn="l" defTabSz="514350" rtl="0" eaLnBrk="1" latinLnBrk="1" hangingPunct="1">
        <a:defRPr sz="1015" kern="1200">
          <a:solidFill>
            <a:schemeClr val="tx1"/>
          </a:solidFill>
          <a:latin typeface="+mn-lt"/>
          <a:ea typeface="+mn-ea"/>
          <a:cs typeface="+mn-cs"/>
        </a:defRPr>
      </a:lvl7pPr>
      <a:lvl8pPr marL="1800225" algn="l" defTabSz="514350" rtl="0" eaLnBrk="1" latinLnBrk="1" hangingPunct="1">
        <a:defRPr sz="1015" kern="1200">
          <a:solidFill>
            <a:schemeClr val="tx1"/>
          </a:solidFill>
          <a:latin typeface="+mn-lt"/>
          <a:ea typeface="+mn-ea"/>
          <a:cs typeface="+mn-cs"/>
        </a:defRPr>
      </a:lvl8pPr>
      <a:lvl9pPr marL="2057400" algn="l" defTabSz="514350" rtl="0" eaLnBrk="1" latinLnBrk="1" hangingPunct="1">
        <a:defRPr sz="10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microsoft.com/office/2007/relationships/hdphoto" Target="../media/image8.wdp"/><Relationship Id="rId1"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hdphoto" Target="../media/image8.wdp"/><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microsoft.com/office/2007/relationships/hdphoto" Target="../media/image8.wdp"/><Relationship Id="rId1"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hdphoto" Target="../media/image8.wdp"/><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hdphoto" Target="../media/image8.wdp"/><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hdphoto" Target="../media/image8.wdp"/><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10.png"/><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1" cstate="print">
            <a:extLst>
              <a:ext uri="{BEBA8EAE-BF5A-486C-A8C5-ECC9F3942E4B}">
                <a14:imgProps xmlns:a14="http://schemas.microsoft.com/office/drawing/2010/main">
                  <a14:imgLayer r:embed="rId2">
                    <a14:imgEffect>
                      <a14:artisticMarker/>
                    </a14:imgEffect>
                    <a14:imgEffect>
                      <a14:colorTemperature colorTemp="5900"/>
                    </a14:imgEffect>
                    <a14:imgEffect>
                      <a14:saturation sat="66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107504" y="76825"/>
            <a:ext cx="1188132" cy="597869"/>
          </a:xfrm>
          <a:prstGeom prst="rect">
            <a:avLst/>
          </a:prstGeom>
          <a:ln>
            <a:noFill/>
          </a:ln>
          <a:effectLst>
            <a:outerShdw blurRad="190500" algn="tl" rotWithShape="0">
              <a:srgbClr val="000000">
                <a:alpha val="70000"/>
              </a:srgbClr>
            </a:outerShdw>
          </a:effectLst>
        </p:spPr>
      </p:pic>
      <p:sp>
        <p:nvSpPr>
          <p:cNvPr id="2" name="TextBox 1"/>
          <p:cNvSpPr txBox="1"/>
          <p:nvPr/>
        </p:nvSpPr>
        <p:spPr>
          <a:xfrm>
            <a:off x="5868144" y="1772816"/>
            <a:ext cx="2595582" cy="1200329"/>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none" rtlCol="0">
            <a:spAutoFit/>
          </a:bodyPr>
          <a:lstStyle/>
          <a:p>
            <a:r>
              <a:rPr lang="en-US" sz="3600" dirty="0">
                <a:latin typeface="Bahnschrift Light" panose="020B0502040204020203" pitchFamily="34" charset="0"/>
              </a:rPr>
              <a:t>LA’FLAUER</a:t>
            </a:r>
            <a:endParaRPr lang="en-US" sz="3600" dirty="0">
              <a:latin typeface="Bahnschrift Light" panose="020B0502040204020203" pitchFamily="34" charset="0"/>
            </a:endParaRPr>
          </a:p>
          <a:p>
            <a:r>
              <a:rPr lang="en-US" sz="3600" b="1" dirty="0">
                <a:latin typeface="Arial Black" panose="020B0A04020102020204" pitchFamily="34" charset="0"/>
              </a:rPr>
              <a:t>    DECOR</a:t>
            </a:r>
            <a:endParaRPr lang="en-US" sz="3600" b="1" dirty="0">
              <a:latin typeface="Arial Black" panose="020B0A04020102020204" pitchFamily="34" charset="0"/>
            </a:endParaRPr>
          </a:p>
        </p:txBody>
      </p:sp>
      <p:cxnSp>
        <p:nvCxnSpPr>
          <p:cNvPr id="4" name="Straight Arrow Connector 3"/>
          <p:cNvCxnSpPr/>
          <p:nvPr/>
        </p:nvCxnSpPr>
        <p:spPr>
          <a:xfrm>
            <a:off x="5700678" y="2337339"/>
            <a:ext cx="2471722" cy="11541"/>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ltLang="en-US" sz="3600" b="1" i="0" u="none" strike="noStrike" kern="1200" cap="none" spc="0" normalizeH="0" baseline="0" noProof="0" dirty="0">
                <a:ln>
                  <a:noFill/>
                </a:ln>
                <a:solidFill>
                  <a:srgbClr val="000000"/>
                </a:solidFill>
                <a:effectLst>
                  <a:glow rad="63500">
                    <a:srgbClr val="8064A2">
                      <a:satMod val="175000"/>
                      <a:alpha val="40000"/>
                    </a:srgbClr>
                  </a:glow>
                  <a:outerShdw blurRad="38100" dist="19050" dir="2700000" algn="tl">
                    <a:prstClr val="black">
                      <a:alpha val="40000"/>
                    </a:prstClr>
                  </a:outerShdw>
                </a:effectLst>
                <a:uLnTx/>
                <a:uFillTx/>
                <a:latin typeface="Calibri" panose="020F0502020204030204" pitchFamily="34" charset="0"/>
                <a:ea typeface="Yu Mincho" panose="020B0400000000000000" pitchFamily="18" charset="-128"/>
                <a:cs typeface="Times New Roman" panose="02020603050405020304" pitchFamily="18" charset="0"/>
              </a:rPr>
              <a:t>Feature of Proposed System</a:t>
            </a:r>
            <a:endParaRPr kumimoji="0" lang="en-US" altLang="en-US" sz="3600" b="1" i="0" u="none" strike="noStrike" kern="1200" cap="none" spc="0" normalizeH="0" baseline="0" noProof="0" dirty="0">
              <a:ln>
                <a:noFill/>
              </a:ln>
              <a:solidFill>
                <a:srgbClr val="000000"/>
              </a:solidFill>
              <a:effectLst>
                <a:glow rad="63500">
                  <a:srgbClr val="8064A2">
                    <a:satMod val="175000"/>
                    <a:alpha val="40000"/>
                  </a:srgbClr>
                </a:glow>
                <a:outerShdw blurRad="38100" dist="19050" dir="2700000" algn="tl">
                  <a:prstClr val="black">
                    <a:alpha val="40000"/>
                  </a:prstClr>
                </a:outerShdw>
              </a:effectLst>
              <a:uLnTx/>
              <a:uFillTx/>
              <a:latin typeface="Calibri" panose="020F0502020204030204" pitchFamily="34" charset="0"/>
              <a:ea typeface="Yu Mincho" panose="020B0400000000000000" pitchFamily="18" charset="-128"/>
              <a:cs typeface="Times New Roman" panose="02020603050405020304" pitchFamily="18" charset="0"/>
            </a:endParaRPr>
          </a:p>
        </p:txBody>
      </p:sp>
      <p:sp>
        <p:nvSpPr>
          <p:cNvPr id="3" name="Content Placeholder 2"/>
          <p:cNvSpPr>
            <a:spLocks noGrp="1"/>
          </p:cNvSpPr>
          <p:nvPr>
            <p:ph idx="1"/>
          </p:nvPr>
        </p:nvSpPr>
        <p:spPr>
          <a:xfrm>
            <a:off x="916265" y="2130550"/>
            <a:ext cx="7529371" cy="4590344"/>
          </a:xfrm>
        </p:spPr>
        <p:txBody>
          <a:bodyPr/>
          <a:lstStyle/>
          <a:p>
            <a:pPr algn="just"/>
            <a:r>
              <a:rPr lang="en-US" altLang="en-US" sz="1800" dirty="0"/>
              <a:t>The proposed system offers several useful features to improve the online flower shopping experience. It includes a shopping cart system where users can        easily add or remove flowers before placing an order. It has session handling to keep users logged in and save their cart items during their visit. The           website provides a working contact form so customers can reach out to the   seller easily. It also connects with local flower shops and agents to supply       rare flowers that are not commonly available. The site is designed to be         user-friendly, responsive, and works well on modern browsers.</a:t>
            </a:r>
            <a:endParaRPr lang="en-US" altLang="en-US" sz="1800" dirty="0"/>
          </a:p>
          <a:p>
            <a:pPr algn="just"/>
            <a:endParaRPr lang="en-US" altLang="en-US" sz="1800" dirty="0"/>
          </a:p>
          <a:p>
            <a:pPr algn="just"/>
            <a:endParaRPr lang="en-US" altLang="en-US" sz="1800" dirty="0"/>
          </a:p>
        </p:txBody>
      </p:sp>
      <p:pic>
        <p:nvPicPr>
          <p:cNvPr id="4" name="Picture 3"/>
          <p:cNvPicPr>
            <a:picLocks noChangeAspect="1"/>
          </p:cNvPicPr>
          <p:nvPr/>
        </p:nvPicPr>
        <p:blipFill>
          <a:blip r:embed="rId1"/>
          <a:stretch>
            <a:fillRect/>
          </a:stretch>
        </p:blipFill>
        <p:spPr>
          <a:xfrm>
            <a:off x="0" y="5733256"/>
            <a:ext cx="1579001" cy="987638"/>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ltLang="en-US" sz="3600" b="1" i="0" u="none" strike="noStrike" kern="1200" cap="none" spc="0" normalizeH="0" baseline="0" noProof="0" dirty="0">
                <a:ln>
                  <a:noFill/>
                </a:ln>
                <a:solidFill>
                  <a:srgbClr val="000000"/>
                </a:solidFill>
                <a:effectLst>
                  <a:glow rad="63500">
                    <a:srgbClr val="8064A2">
                      <a:satMod val="175000"/>
                      <a:alpha val="40000"/>
                    </a:srgbClr>
                  </a:glow>
                  <a:outerShdw blurRad="38100" dist="19050" dir="2700000" algn="tl">
                    <a:prstClr val="black">
                      <a:alpha val="40000"/>
                    </a:prstClr>
                  </a:outerShdw>
                </a:effectLst>
                <a:uLnTx/>
                <a:uFillTx/>
                <a:latin typeface="Calibri" panose="020F0502020204030204" pitchFamily="34" charset="0"/>
                <a:ea typeface="Yu Mincho" panose="020B0400000000000000" pitchFamily="18" charset="-128"/>
                <a:cs typeface="Times New Roman" panose="02020603050405020304" pitchFamily="18" charset="0"/>
              </a:rPr>
              <a:t>Conclusion</a:t>
            </a:r>
            <a:endParaRPr kumimoji="0" lang="en-US" altLang="en-US" sz="3600" b="1" i="0" u="none" strike="noStrike" kern="1200" cap="none" spc="0" normalizeH="0" baseline="0" noProof="0" dirty="0">
              <a:ln>
                <a:noFill/>
              </a:ln>
              <a:solidFill>
                <a:srgbClr val="000000"/>
              </a:solidFill>
              <a:effectLst>
                <a:glow rad="63500">
                  <a:srgbClr val="8064A2">
                    <a:satMod val="175000"/>
                    <a:alpha val="40000"/>
                  </a:srgbClr>
                </a:glow>
                <a:outerShdw blurRad="38100" dist="19050" dir="2700000" algn="tl">
                  <a:prstClr val="black">
                    <a:alpha val="40000"/>
                  </a:prstClr>
                </a:outerShdw>
              </a:effectLst>
              <a:uLnTx/>
              <a:uFillTx/>
              <a:latin typeface="Calibri" panose="020F0502020204030204" pitchFamily="34" charset="0"/>
              <a:ea typeface="Yu Mincho" panose="020B0400000000000000" pitchFamily="18" charset="-128"/>
              <a:cs typeface="Times New Roman" panose="02020603050405020304" pitchFamily="18" charset="0"/>
            </a:endParaRPr>
          </a:p>
        </p:txBody>
      </p:sp>
      <p:sp>
        <p:nvSpPr>
          <p:cNvPr id="3" name="Content Placeholder 2"/>
          <p:cNvSpPr>
            <a:spLocks noGrp="1"/>
          </p:cNvSpPr>
          <p:nvPr>
            <p:ph idx="1"/>
          </p:nvPr>
        </p:nvSpPr>
        <p:spPr>
          <a:xfrm>
            <a:off x="916265" y="2130550"/>
            <a:ext cx="7529371" cy="4590344"/>
          </a:xfrm>
        </p:spPr>
        <p:txBody>
          <a:bodyPr/>
          <a:lstStyle/>
          <a:p>
            <a:pPr algn="just"/>
            <a:r>
              <a:rPr lang="en-US" altLang="en-US" sz="1800" dirty="0"/>
              <a:t>LaFleur Décor is a user-friendly website designed to sell rare flowers online. It includes useful features like a shopping cart, session handling, and a contact     form to improve the customer experience. The system helps users find and      order unique flowers easily and connects with local shops for quick delivery.   This project has helped us learn how to build and manage an eCommerce      platform using web development and database tools.</a:t>
            </a:r>
            <a:endParaRPr lang="en-US" altLang="en-US" sz="1800" dirty="0"/>
          </a:p>
        </p:txBody>
      </p:sp>
      <p:pic>
        <p:nvPicPr>
          <p:cNvPr id="4" name="Picture 3"/>
          <p:cNvPicPr>
            <a:picLocks noChangeAspect="1"/>
          </p:cNvPicPr>
          <p:nvPr/>
        </p:nvPicPr>
        <p:blipFill>
          <a:blip r:embed="rId1"/>
          <a:stretch>
            <a:fillRect/>
          </a:stretch>
        </p:blipFill>
        <p:spPr>
          <a:xfrm>
            <a:off x="0" y="5733256"/>
            <a:ext cx="1579001" cy="987638"/>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2843530" y="-27305"/>
            <a:ext cx="3667760" cy="1498600"/>
          </a:xfrm>
        </p:spPr>
        <p:txBody>
          <a:bodyPr/>
          <a:lstStyle/>
          <a:p>
            <a:r>
              <a:rPr lang="en-US" altLang="ko-KR" sz="5400" dirty="0"/>
              <a:t>THANK YOU</a:t>
            </a:r>
            <a:endParaRPr lang="ko-KR" altLang="en-US" sz="5400" dirty="0"/>
          </a:p>
        </p:txBody>
      </p:sp>
      <p:pic>
        <p:nvPicPr>
          <p:cNvPr id="3" name="Picture 2"/>
          <p:cNvPicPr>
            <a:picLocks noChangeAspect="1"/>
          </p:cNvPicPr>
          <p:nvPr/>
        </p:nvPicPr>
        <p:blipFill>
          <a:blip r:embed="rId1" cstate="print">
            <a:extLst>
              <a:ext uri="{BEBA8EAE-BF5A-486C-A8C5-ECC9F3942E4B}">
                <a14:imgProps xmlns:a14="http://schemas.microsoft.com/office/drawing/2010/main">
                  <a14:imgLayer r:embed="rId2">
                    <a14:imgEffect>
                      <a14:artisticMarker/>
                    </a14:imgEffect>
                    <a14:imgEffect>
                      <a14:colorTemperature colorTemp="5900"/>
                    </a14:imgEffect>
                    <a14:imgEffect>
                      <a14:saturation sat="66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7848364" y="26623"/>
            <a:ext cx="1188132" cy="597869"/>
          </a:xfrm>
          <a:prstGeom prst="rect">
            <a:avLst/>
          </a:prstGeom>
          <a:ln>
            <a:noFill/>
          </a:ln>
          <a:effectLst>
            <a:outerShdw blurRad="190500" algn="tl" rotWithShape="0">
              <a:srgbClr val="000000">
                <a:alpha val="70000"/>
              </a:srgbClr>
            </a:outerShdw>
          </a:effectLst>
        </p:spPr>
      </p:pic>
      <p:sp>
        <p:nvSpPr>
          <p:cNvPr id="2" name="제목 4"/>
          <p:cNvSpPr>
            <a:spLocks noGrp="1"/>
          </p:cNvSpPr>
          <p:nvPr/>
        </p:nvSpPr>
        <p:spPr>
          <a:xfrm>
            <a:off x="4175125" y="2839085"/>
            <a:ext cx="4968875" cy="1498600"/>
          </a:xfrm>
          <a:prstGeom prst="rect">
            <a:avLst/>
          </a:prstGeom>
          <a:noFill/>
          <a:ln w="9525">
            <a:noFill/>
            <a:miter lim="800000"/>
          </a:ln>
          <a:effectLst/>
        </p:spPr>
        <p:txBody>
          <a:bodyPr vert="horz" wrap="square" lIns="91440" tIns="45720" rIns="91440" bIns="45720" numCol="1" rtlCol="0" anchor="ctr" anchorCtr="0" compatLnSpc="1">
            <a:noAutofit/>
          </a:bodyPr>
          <a:lstStyle>
            <a:lvl1pPr marL="0" indent="0" algn="r" defTabSz="514350" rtl="0" eaLnBrk="1" fontAlgn="base" latinLnBrk="1" hangingPunct="1">
              <a:lnSpc>
                <a:spcPct val="100000"/>
              </a:lnSpc>
              <a:spcBef>
                <a:spcPct val="0"/>
              </a:spcBef>
              <a:spcAft>
                <a:spcPct val="0"/>
              </a:spcAft>
              <a:buClr>
                <a:schemeClr val="hlink"/>
              </a:buClr>
              <a:buFont typeface="굴림체" panose="020B0609000101010101" pitchFamily="49" charset="-127"/>
              <a:buNone/>
              <a:defRPr lang="ko-KR" altLang="en-US" sz="3940" kern="1200" baseline="0" dirty="0">
                <a:solidFill>
                  <a:srgbClr val="C22B42"/>
                </a:solidFill>
                <a:effectLst/>
                <a:latin typeface="+mj-lt"/>
                <a:ea typeface="Malgun Gothic" panose="020B0503020000020004" pitchFamily="50" charset="-127"/>
                <a:cs typeface="+mj-cs"/>
              </a:defRPr>
            </a:lvl1pPr>
          </a:lstStyle>
          <a:p>
            <a:pPr algn="ctr"/>
            <a:r>
              <a:rPr lang="en-US" altLang="ko-KR" sz="5400" dirty="0">
                <a:latin typeface="Gabriola" panose="04040605051002020D02" charset="0"/>
                <a:cs typeface="Gabriola" panose="04040605051002020D02" charset="0"/>
              </a:rPr>
              <a:t>Any </a:t>
            </a:r>
            <a:endParaRPr lang="en-US" altLang="ko-KR" sz="5400" dirty="0">
              <a:latin typeface="Gabriola" panose="04040605051002020D02" charset="0"/>
              <a:cs typeface="Gabriola" panose="04040605051002020D02" charset="0"/>
            </a:endParaRPr>
          </a:p>
          <a:p>
            <a:pPr algn="ctr"/>
            <a:r>
              <a:rPr lang="en-US" altLang="ko-KR" sz="5400" dirty="0">
                <a:latin typeface="Gabriola" panose="04040605051002020D02" charset="0"/>
                <a:cs typeface="Gabriola" panose="04040605051002020D02" charset="0"/>
              </a:rPr>
              <a:t>Quetion /Suggestion</a:t>
            </a:r>
            <a:endParaRPr lang="ko-KR" altLang="en-US" sz="5400" dirty="0">
              <a:latin typeface="Gabriola" panose="04040605051002020D02" charset="0"/>
              <a:cs typeface="Gabriola" panose="04040605051002020D02" charset="0"/>
            </a:endParaRPr>
          </a:p>
        </p:txBody>
      </p:sp>
    </p:spTree>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4977115" y="1214755"/>
            <a:ext cx="2045192" cy="507831"/>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pPr algn="r"/>
            <a:r>
              <a:rPr lang="en-US" altLang="ko-KR" sz="2700" b="1" dirty="0">
                <a:ln w="22225">
                  <a:solidFill>
                    <a:schemeClr val="accent2"/>
                  </a:solidFill>
                  <a:prstDash val="solid"/>
                </a:ln>
                <a:solidFill>
                  <a:schemeClr val="accent2">
                    <a:lumMod val="40000"/>
                    <a:lumOff val="60000"/>
                  </a:schemeClr>
                </a:solidFill>
                <a:latin typeface="+mj-lt"/>
                <a:ea typeface="Malgun Gothic" panose="020B0503020000020004" pitchFamily="50" charset="-127"/>
              </a:rPr>
              <a:t>CREATORS</a:t>
            </a:r>
            <a:endParaRPr lang="ko-KR" altLang="en-US" sz="2700" b="1" dirty="0">
              <a:ln w="22225">
                <a:solidFill>
                  <a:schemeClr val="accent2"/>
                </a:solidFill>
                <a:prstDash val="solid"/>
              </a:ln>
              <a:solidFill>
                <a:schemeClr val="accent2">
                  <a:lumMod val="40000"/>
                  <a:lumOff val="60000"/>
                </a:schemeClr>
              </a:solidFill>
              <a:latin typeface="+mj-lt"/>
              <a:ea typeface="Malgun Gothic" panose="020B0503020000020004" pitchFamily="50" charset="-127"/>
            </a:endParaRPr>
          </a:p>
        </p:txBody>
      </p:sp>
      <p:grpSp>
        <p:nvGrpSpPr>
          <p:cNvPr id="2" name="그룹 1"/>
          <p:cNvGrpSpPr/>
          <p:nvPr/>
        </p:nvGrpSpPr>
        <p:grpSpPr>
          <a:xfrm>
            <a:off x="4860032" y="2204864"/>
            <a:ext cx="2915652" cy="936104"/>
            <a:chOff x="4980191" y="1359323"/>
            <a:chExt cx="4295130" cy="1122800"/>
          </a:xfrm>
          <a:scene3d>
            <a:camera prst="orthographicFront">
              <a:rot lat="0" lon="0" rev="0"/>
            </a:camera>
            <a:lightRig rig="glow" dir="t">
              <a:rot lat="0" lon="0" rev="4800000"/>
            </a:lightRig>
          </a:scene3d>
        </p:grpSpPr>
        <p:sp>
          <p:nvSpPr>
            <p:cNvPr id="34" name="Text Box 5"/>
            <p:cNvSpPr txBox="1">
              <a:spLocks noChangeArrowheads="1"/>
            </p:cNvSpPr>
            <p:nvPr/>
          </p:nvSpPr>
          <p:spPr bwMode="auto">
            <a:xfrm>
              <a:off x="5822950" y="1359323"/>
              <a:ext cx="3105152" cy="369160"/>
            </a:xfrm>
            <a:prstGeom prst="rect">
              <a:avLst/>
            </a:prstGeom>
            <a:noFill/>
            <a:ln w="9525">
              <a:noFill/>
              <a:miter lim="800000"/>
            </a:ln>
            <a:effectLst>
              <a:outerShdw blurRad="190500" dist="228600" dir="2700000" algn="ctr">
                <a:srgbClr val="000000">
                  <a:alpha val="30000"/>
                </a:srgbClr>
              </a:outerShdw>
            </a:effectLst>
            <a:sp3d prstMaterial="matte">
              <a:bevelT w="127000" h="63500"/>
            </a:sp3d>
          </p:spPr>
          <p:txBody>
            <a:bodyPr wrap="square">
              <a:spAutoFit/>
            </a:bodyPr>
            <a:lstStyle/>
            <a:p>
              <a:pPr>
                <a:defRPr/>
              </a:pPr>
              <a:r>
                <a:rPr lang="en-US" altLang="ko-KR" sz="1400" b="1" dirty="0">
                  <a:solidFill>
                    <a:schemeClr val="tx1">
                      <a:lumMod val="65000"/>
                      <a:lumOff val="35000"/>
                    </a:schemeClr>
                  </a:solidFill>
                  <a:latin typeface="Arial Black" panose="020B0A04020102020204" pitchFamily="34" charset="0"/>
                  <a:ea typeface="Malgun Gothic" panose="020B0503020000020004" pitchFamily="50" charset="-127"/>
                </a:rPr>
                <a:t>Syed Afnan Ali</a:t>
              </a:r>
              <a:r>
                <a:rPr lang="en-US" altLang="ko-KR" sz="900" b="1" dirty="0">
                  <a:solidFill>
                    <a:schemeClr val="tx1">
                      <a:lumMod val="65000"/>
                      <a:lumOff val="35000"/>
                    </a:schemeClr>
                  </a:solidFill>
                  <a:latin typeface="Arial Black" panose="020B0A04020102020204" pitchFamily="34" charset="0"/>
                  <a:ea typeface="Malgun Gothic" panose="020B0503020000020004" pitchFamily="50" charset="-127"/>
                </a:rPr>
                <a:t>	 </a:t>
              </a:r>
              <a:endParaRPr lang="en-US" altLang="ko-KR" sz="900" b="1" dirty="0">
                <a:solidFill>
                  <a:schemeClr val="tx1">
                    <a:lumMod val="65000"/>
                    <a:lumOff val="35000"/>
                  </a:schemeClr>
                </a:solidFill>
                <a:latin typeface="Arial Black" panose="020B0A04020102020204" pitchFamily="34" charset="0"/>
                <a:ea typeface="Malgun Gothic" panose="020B0503020000020004" pitchFamily="50" charset="-127"/>
              </a:endParaRPr>
            </a:p>
          </p:txBody>
        </p:sp>
        <p:sp>
          <p:nvSpPr>
            <p:cNvPr id="50" name="Text Box 11"/>
            <p:cNvSpPr txBox="1">
              <a:spLocks noChangeArrowheads="1"/>
            </p:cNvSpPr>
            <p:nvPr/>
          </p:nvSpPr>
          <p:spPr bwMode="auto">
            <a:xfrm>
              <a:off x="5800173" y="1789949"/>
              <a:ext cx="3475148" cy="692174"/>
            </a:xfrm>
            <a:prstGeom prst="rect">
              <a:avLst/>
            </a:prstGeom>
            <a:noFill/>
            <a:ln w="9525">
              <a:noFill/>
              <a:miter lim="800000"/>
            </a:ln>
            <a:effectLst>
              <a:outerShdw blurRad="190500" dist="228600" dir="2700000" algn="ctr">
                <a:srgbClr val="000000">
                  <a:alpha val="30000"/>
                </a:srgbClr>
              </a:outerShdw>
            </a:effectLst>
            <a:sp3d prstMaterial="matte">
              <a:bevelT w="127000" h="63500"/>
            </a:sp3d>
          </p:spPr>
          <p:txBody>
            <a:bodyPr wrap="square" anchor="ctr">
              <a:spAutoFit/>
            </a:bodyPr>
            <a:lstStyle/>
            <a:p>
              <a:pPr>
                <a:defRPr/>
              </a:pPr>
              <a:r>
                <a:rPr lang="en-US" altLang="ko-KR" sz="1050" dirty="0">
                  <a:solidFill>
                    <a:schemeClr val="tx1">
                      <a:lumMod val="65000"/>
                      <a:lumOff val="35000"/>
                    </a:schemeClr>
                  </a:solidFill>
                  <a:latin typeface="+mj-lt"/>
                  <a:ea typeface="Malgun Gothic" panose="020B0503020000020004" pitchFamily="50" charset="-127"/>
                  <a:cs typeface="굴림" pitchFamily="50" charset="-127"/>
                </a:rPr>
                <a:t>ID : 751-2023</a:t>
              </a:r>
              <a:endParaRPr lang="en-US" altLang="ko-KR" sz="1050" dirty="0">
                <a:solidFill>
                  <a:schemeClr val="tx1">
                    <a:lumMod val="65000"/>
                    <a:lumOff val="35000"/>
                  </a:schemeClr>
                </a:solidFill>
                <a:latin typeface="+mj-lt"/>
                <a:ea typeface="Malgun Gothic" panose="020B0503020000020004" pitchFamily="50" charset="-127"/>
                <a:cs typeface="굴림" pitchFamily="50" charset="-127"/>
              </a:endParaRPr>
            </a:p>
            <a:p>
              <a:pPr>
                <a:defRPr/>
              </a:pPr>
              <a:r>
                <a:rPr lang="en-US" altLang="ko-KR" sz="1050" dirty="0">
                  <a:solidFill>
                    <a:schemeClr val="tx1">
                      <a:lumMod val="65000"/>
                      <a:lumOff val="35000"/>
                    </a:schemeClr>
                  </a:solidFill>
                  <a:latin typeface="+mj-lt"/>
                  <a:ea typeface="Malgun Gothic" panose="020B0503020000020004" pitchFamily="50" charset="-127"/>
                  <a:cs typeface="굴림" pitchFamily="50" charset="-127"/>
                </a:rPr>
                <a:t>EMAIL: Syedafnan03002240@gmail.com </a:t>
              </a:r>
              <a:endParaRPr lang="en-US" altLang="ko-KR" sz="1050" dirty="0">
                <a:solidFill>
                  <a:schemeClr val="tx1">
                    <a:lumMod val="65000"/>
                    <a:lumOff val="35000"/>
                  </a:schemeClr>
                </a:solidFill>
                <a:latin typeface="+mj-lt"/>
                <a:ea typeface="Malgun Gothic" panose="020B0503020000020004" pitchFamily="50" charset="-127"/>
                <a:cs typeface="굴림" pitchFamily="50" charset="-127"/>
              </a:endParaRPr>
            </a:p>
          </p:txBody>
        </p:sp>
        <p:sp>
          <p:nvSpPr>
            <p:cNvPr id="51" name="TextBox 13"/>
            <p:cNvSpPr txBox="1">
              <a:spLocks noChangeArrowheads="1"/>
            </p:cNvSpPr>
            <p:nvPr/>
          </p:nvSpPr>
          <p:spPr bwMode="auto">
            <a:xfrm>
              <a:off x="4980191" y="1532061"/>
              <a:ext cx="616805" cy="442991"/>
            </a:xfrm>
            <a:prstGeom prst="rect">
              <a:avLst/>
            </a:prstGeom>
            <a:noFill/>
            <a:ln w="9525">
              <a:noFill/>
              <a:miter lim="800000"/>
            </a:ln>
            <a:effectLst>
              <a:outerShdw blurRad="190500" dist="228600" dir="2700000" algn="ctr">
                <a:srgbClr val="000000">
                  <a:alpha val="30000"/>
                </a:srgbClr>
              </a:outerShdw>
            </a:effectLst>
            <a:sp3d prstMaterial="matte">
              <a:bevelT w="127000" h="63500"/>
            </a:sp3d>
          </p:spPr>
          <p:txBody>
            <a:bodyPr wrap="none">
              <a:spAutoFit/>
            </a:bodyPr>
            <a:lstStyle/>
            <a:p>
              <a:r>
                <a:rPr lang="en-US" altLang="ko-KR" b="1" dirty="0">
                  <a:solidFill>
                    <a:srgbClr val="F25254"/>
                  </a:solidFill>
                  <a:latin typeface="+mj-lt"/>
                  <a:ea typeface="Malgun Gothic" panose="020B0503020000020004" pitchFamily="50" charset="-127"/>
                </a:rPr>
                <a:t>01</a:t>
              </a:r>
              <a:endParaRPr lang="ko-KR" altLang="en-US" b="1" dirty="0">
                <a:solidFill>
                  <a:srgbClr val="F25254"/>
                </a:solidFill>
                <a:latin typeface="+mj-lt"/>
                <a:ea typeface="Malgun Gothic" panose="020B0503020000020004" pitchFamily="50" charset="-127"/>
              </a:endParaRPr>
            </a:p>
          </p:txBody>
        </p:sp>
        <p:cxnSp>
          <p:nvCxnSpPr>
            <p:cNvPr id="30" name="직선 연결선 2"/>
            <p:cNvCxnSpPr/>
            <p:nvPr/>
          </p:nvCxnSpPr>
          <p:spPr>
            <a:xfrm>
              <a:off x="5822950" y="1731268"/>
              <a:ext cx="0" cy="501859"/>
            </a:xfrm>
            <a:prstGeom prst="line">
              <a:avLst/>
            </a:prstGeom>
            <a:ln w="38100">
              <a:noFill/>
              <a:prstDash val="sysDot"/>
            </a:ln>
            <a:effectLst>
              <a:outerShdw blurRad="190500" dist="228600" dir="2700000" algn="ctr">
                <a:srgbClr val="000000">
                  <a:alpha val="30000"/>
                </a:srgbClr>
              </a:outerShdw>
            </a:effectLst>
            <a:sp3d prstMaterial="matte">
              <a:bevelT w="127000" h="63500"/>
            </a:sp3d>
          </p:spPr>
          <p:style>
            <a:lnRef idx="1">
              <a:schemeClr val="accent1"/>
            </a:lnRef>
            <a:fillRef idx="0">
              <a:schemeClr val="accent1"/>
            </a:fillRef>
            <a:effectRef idx="0">
              <a:schemeClr val="accent1"/>
            </a:effectRef>
            <a:fontRef idx="minor">
              <a:schemeClr val="tx1"/>
            </a:fontRef>
          </p:style>
        </p:cxnSp>
      </p:grpSp>
      <p:cxnSp>
        <p:nvCxnSpPr>
          <p:cNvPr id="8" name="Straight Arrow Connector 7"/>
          <p:cNvCxnSpPr/>
          <p:nvPr/>
        </p:nvCxnSpPr>
        <p:spPr>
          <a:xfrm>
            <a:off x="5166067" y="1106742"/>
            <a:ext cx="185624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1" name="Straight Arrow Connector 30"/>
          <p:cNvCxnSpPr/>
          <p:nvPr/>
        </p:nvCxnSpPr>
        <p:spPr>
          <a:xfrm>
            <a:off x="5262849" y="1808820"/>
            <a:ext cx="185624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Connector 10"/>
          <p:cNvCxnSpPr/>
          <p:nvPr/>
        </p:nvCxnSpPr>
        <p:spPr>
          <a:xfrm>
            <a:off x="5272450" y="2564904"/>
            <a:ext cx="2107862" cy="0"/>
          </a:xfrm>
          <a:prstGeom prst="line">
            <a:avLst/>
          </a:prstGeom>
        </p:spPr>
        <p:style>
          <a:lnRef idx="2">
            <a:schemeClr val="dk1"/>
          </a:lnRef>
          <a:fillRef idx="0">
            <a:schemeClr val="dk1"/>
          </a:fillRef>
          <a:effectRef idx="1">
            <a:schemeClr val="dk1"/>
          </a:effectRef>
          <a:fontRef idx="minor">
            <a:schemeClr val="tx1"/>
          </a:fontRef>
        </p:style>
      </p:cxnSp>
      <p:grpSp>
        <p:nvGrpSpPr>
          <p:cNvPr id="36" name="그룹 1"/>
          <p:cNvGrpSpPr/>
          <p:nvPr/>
        </p:nvGrpSpPr>
        <p:grpSpPr>
          <a:xfrm>
            <a:off x="4896708" y="3265238"/>
            <a:ext cx="2915652" cy="883273"/>
            <a:chOff x="4980191" y="1437202"/>
            <a:chExt cx="4295130" cy="1059435"/>
          </a:xfrm>
          <a:scene3d>
            <a:camera prst="orthographicFront">
              <a:rot lat="0" lon="0" rev="0"/>
            </a:camera>
            <a:lightRig rig="glow" dir="t">
              <a:rot lat="0" lon="0" rev="4800000"/>
            </a:lightRig>
          </a:scene3d>
        </p:grpSpPr>
        <p:sp>
          <p:nvSpPr>
            <p:cNvPr id="37" name="Text Box 5"/>
            <p:cNvSpPr txBox="1">
              <a:spLocks noChangeArrowheads="1"/>
            </p:cNvSpPr>
            <p:nvPr/>
          </p:nvSpPr>
          <p:spPr bwMode="auto">
            <a:xfrm>
              <a:off x="5822950" y="1437202"/>
              <a:ext cx="3105152" cy="367875"/>
            </a:xfrm>
            <a:prstGeom prst="rect">
              <a:avLst/>
            </a:prstGeom>
            <a:noFill/>
            <a:ln w="9525">
              <a:noFill/>
              <a:miter lim="800000"/>
            </a:ln>
            <a:effectLst>
              <a:outerShdw blurRad="190500" dist="228600" dir="2700000" algn="ctr">
                <a:srgbClr val="000000">
                  <a:alpha val="30000"/>
                </a:srgbClr>
              </a:outerShdw>
            </a:effectLst>
            <a:sp3d prstMaterial="matte">
              <a:bevelT w="127000" h="63500"/>
            </a:sp3d>
          </p:spPr>
          <p:txBody>
            <a:bodyPr wrap="square">
              <a:spAutoFit/>
            </a:bodyPr>
            <a:lstStyle/>
            <a:p>
              <a:pPr>
                <a:defRPr/>
              </a:pPr>
              <a:r>
                <a:rPr lang="en-US" altLang="ko-KR" sz="1400" b="1" dirty="0">
                  <a:solidFill>
                    <a:schemeClr val="tx1">
                      <a:lumMod val="65000"/>
                      <a:lumOff val="35000"/>
                    </a:schemeClr>
                  </a:solidFill>
                  <a:latin typeface="Arial Black" panose="020B0A04020102020204" pitchFamily="34" charset="0"/>
                  <a:ea typeface="Malgun Gothic" panose="020B0503020000020004" pitchFamily="50" charset="-127"/>
                </a:rPr>
                <a:t>Hammad Khanzada</a:t>
              </a:r>
              <a:r>
                <a:rPr lang="en-US" altLang="ko-KR" sz="900" b="1" dirty="0">
                  <a:solidFill>
                    <a:schemeClr val="tx1">
                      <a:lumMod val="65000"/>
                      <a:lumOff val="35000"/>
                    </a:schemeClr>
                  </a:solidFill>
                  <a:latin typeface="Arial Black" panose="020B0A04020102020204" pitchFamily="34" charset="0"/>
                  <a:ea typeface="Malgun Gothic" panose="020B0503020000020004" pitchFamily="50" charset="-127"/>
                </a:rPr>
                <a:t> </a:t>
              </a:r>
              <a:endParaRPr lang="en-US" altLang="ko-KR" sz="900" b="1" dirty="0">
                <a:solidFill>
                  <a:schemeClr val="tx1">
                    <a:lumMod val="65000"/>
                    <a:lumOff val="35000"/>
                  </a:schemeClr>
                </a:solidFill>
                <a:latin typeface="Arial Black" panose="020B0A04020102020204" pitchFamily="34" charset="0"/>
                <a:ea typeface="Malgun Gothic" panose="020B0503020000020004" pitchFamily="50" charset="-127"/>
              </a:endParaRPr>
            </a:p>
          </p:txBody>
        </p:sp>
        <p:sp>
          <p:nvSpPr>
            <p:cNvPr id="38" name="Text Box 11"/>
            <p:cNvSpPr txBox="1">
              <a:spLocks noChangeArrowheads="1"/>
            </p:cNvSpPr>
            <p:nvPr/>
          </p:nvSpPr>
          <p:spPr bwMode="auto">
            <a:xfrm>
              <a:off x="5800173" y="1805824"/>
              <a:ext cx="3475148" cy="690813"/>
            </a:xfrm>
            <a:prstGeom prst="rect">
              <a:avLst/>
            </a:prstGeom>
            <a:noFill/>
            <a:ln w="9525">
              <a:noFill/>
              <a:miter lim="800000"/>
            </a:ln>
            <a:effectLst>
              <a:outerShdw blurRad="190500" dist="228600" dir="2700000" algn="ctr">
                <a:srgbClr val="000000">
                  <a:alpha val="30000"/>
                </a:srgbClr>
              </a:outerShdw>
            </a:effectLst>
            <a:sp3d prstMaterial="matte">
              <a:bevelT w="127000" h="63500"/>
            </a:sp3d>
          </p:spPr>
          <p:txBody>
            <a:bodyPr wrap="square" anchor="ctr">
              <a:spAutoFit/>
            </a:bodyPr>
            <a:lstStyle/>
            <a:p>
              <a:pPr>
                <a:defRPr/>
              </a:pPr>
              <a:r>
                <a:rPr lang="en-US" altLang="ko-KR" sz="1050" dirty="0">
                  <a:solidFill>
                    <a:schemeClr val="tx1">
                      <a:lumMod val="65000"/>
                      <a:lumOff val="35000"/>
                    </a:schemeClr>
                  </a:solidFill>
                  <a:latin typeface="+mj-lt"/>
                  <a:ea typeface="Malgun Gothic" panose="020B0503020000020004" pitchFamily="50" charset="-127"/>
                  <a:cs typeface="굴림" pitchFamily="50" charset="-127"/>
                </a:rPr>
                <a:t>ID : 724-2023</a:t>
              </a:r>
              <a:endParaRPr lang="en-US" altLang="ko-KR" sz="1050" dirty="0">
                <a:solidFill>
                  <a:schemeClr val="tx1">
                    <a:lumMod val="65000"/>
                    <a:lumOff val="35000"/>
                  </a:schemeClr>
                </a:solidFill>
                <a:latin typeface="+mj-lt"/>
                <a:ea typeface="Malgun Gothic" panose="020B0503020000020004" pitchFamily="50" charset="-127"/>
                <a:cs typeface="굴림" pitchFamily="50" charset="-127"/>
              </a:endParaRPr>
            </a:p>
            <a:p>
              <a:pPr>
                <a:defRPr/>
              </a:pPr>
              <a:r>
                <a:rPr lang="en-US" altLang="ko-KR" sz="1050" dirty="0">
                  <a:solidFill>
                    <a:schemeClr val="tx1">
                      <a:lumMod val="65000"/>
                      <a:lumOff val="35000"/>
                    </a:schemeClr>
                  </a:solidFill>
                  <a:latin typeface="+mj-lt"/>
                  <a:ea typeface="Malgun Gothic" panose="020B0503020000020004" pitchFamily="50" charset="-127"/>
                  <a:cs typeface="굴림" pitchFamily="50" charset="-127"/>
                </a:rPr>
                <a:t>EMAIL:</a:t>
              </a:r>
              <a:endParaRPr lang="en-US" altLang="ko-KR" sz="1050" dirty="0">
                <a:solidFill>
                  <a:schemeClr val="tx1">
                    <a:lumMod val="65000"/>
                    <a:lumOff val="35000"/>
                  </a:schemeClr>
                </a:solidFill>
                <a:latin typeface="+mj-lt"/>
                <a:ea typeface="Malgun Gothic" panose="020B0503020000020004" pitchFamily="50" charset="-127"/>
                <a:cs typeface="굴림" pitchFamily="50" charset="-127"/>
              </a:endParaRPr>
            </a:p>
            <a:p>
              <a:pPr>
                <a:defRPr/>
              </a:pPr>
              <a:r>
                <a:rPr lang="en-US" altLang="ko-KR" sz="1050" dirty="0">
                  <a:solidFill>
                    <a:schemeClr val="tx1">
                      <a:lumMod val="65000"/>
                      <a:lumOff val="35000"/>
                    </a:schemeClr>
                  </a:solidFill>
                  <a:latin typeface="+mj-lt"/>
                  <a:ea typeface="Malgun Gothic" panose="020B0503020000020004" pitchFamily="50" charset="-127"/>
                  <a:cs typeface="굴림" pitchFamily="50" charset="-127"/>
                </a:rPr>
                <a:t>viperfortnite0@gmail.com</a:t>
              </a:r>
              <a:endParaRPr lang="en-US" altLang="ko-KR" sz="1050" dirty="0">
                <a:solidFill>
                  <a:schemeClr val="tx1">
                    <a:lumMod val="65000"/>
                    <a:lumOff val="35000"/>
                  </a:schemeClr>
                </a:solidFill>
                <a:latin typeface="+mj-lt"/>
                <a:ea typeface="Malgun Gothic" panose="020B0503020000020004" pitchFamily="50" charset="-127"/>
                <a:cs typeface="굴림" pitchFamily="50" charset="-127"/>
              </a:endParaRPr>
            </a:p>
          </p:txBody>
        </p:sp>
        <p:sp>
          <p:nvSpPr>
            <p:cNvPr id="39" name="TextBox 13"/>
            <p:cNvSpPr txBox="1">
              <a:spLocks noChangeArrowheads="1"/>
            </p:cNvSpPr>
            <p:nvPr/>
          </p:nvSpPr>
          <p:spPr bwMode="auto">
            <a:xfrm>
              <a:off x="4980191" y="1536110"/>
              <a:ext cx="616805" cy="442992"/>
            </a:xfrm>
            <a:prstGeom prst="rect">
              <a:avLst/>
            </a:prstGeom>
            <a:noFill/>
            <a:ln w="9525">
              <a:noFill/>
              <a:miter lim="800000"/>
            </a:ln>
            <a:effectLst>
              <a:outerShdw blurRad="190500" dist="228600" dir="2700000" algn="ctr">
                <a:srgbClr val="000000">
                  <a:alpha val="30000"/>
                </a:srgbClr>
              </a:outerShdw>
            </a:effectLst>
            <a:sp3d prstMaterial="matte">
              <a:bevelT w="127000" h="63500"/>
            </a:sp3d>
          </p:spPr>
          <p:txBody>
            <a:bodyPr wrap="none">
              <a:spAutoFit/>
            </a:bodyPr>
            <a:lstStyle/>
            <a:p>
              <a:r>
                <a:rPr lang="en-US" altLang="ko-KR" b="1" dirty="0">
                  <a:solidFill>
                    <a:srgbClr val="F25254"/>
                  </a:solidFill>
                  <a:latin typeface="+mj-lt"/>
                  <a:ea typeface="Malgun Gothic" panose="020B0503020000020004" pitchFamily="50" charset="-127"/>
                </a:rPr>
                <a:t>02</a:t>
              </a:r>
              <a:endParaRPr lang="ko-KR" altLang="en-US" b="1" dirty="0">
                <a:solidFill>
                  <a:srgbClr val="F25254"/>
                </a:solidFill>
                <a:latin typeface="+mj-lt"/>
                <a:ea typeface="Malgun Gothic" panose="020B0503020000020004" pitchFamily="50" charset="-127"/>
              </a:endParaRPr>
            </a:p>
          </p:txBody>
        </p:sp>
        <p:cxnSp>
          <p:nvCxnSpPr>
            <p:cNvPr id="40" name="직선 연결선 2"/>
            <p:cNvCxnSpPr/>
            <p:nvPr/>
          </p:nvCxnSpPr>
          <p:spPr>
            <a:xfrm>
              <a:off x="5822950" y="1731268"/>
              <a:ext cx="0" cy="501859"/>
            </a:xfrm>
            <a:prstGeom prst="line">
              <a:avLst/>
            </a:prstGeom>
            <a:ln w="38100">
              <a:noFill/>
              <a:prstDash val="sysDot"/>
            </a:ln>
            <a:effectLst>
              <a:outerShdw blurRad="190500" dist="228600" dir="2700000" algn="ctr">
                <a:srgbClr val="000000">
                  <a:alpha val="30000"/>
                </a:srgbClr>
              </a:outerShdw>
            </a:effectLst>
            <a:sp3d prstMaterial="matte">
              <a:bevelT w="127000" h="63500"/>
            </a:sp3d>
          </p:spPr>
          <p:style>
            <a:lnRef idx="1">
              <a:schemeClr val="accent1"/>
            </a:lnRef>
            <a:fillRef idx="0">
              <a:schemeClr val="accent1"/>
            </a:fillRef>
            <a:effectRef idx="0">
              <a:schemeClr val="accent1"/>
            </a:effectRef>
            <a:fontRef idx="minor">
              <a:schemeClr val="tx1"/>
            </a:fontRef>
          </p:style>
        </p:cxnSp>
      </p:grpSp>
      <p:grpSp>
        <p:nvGrpSpPr>
          <p:cNvPr id="41" name="그룹 1"/>
          <p:cNvGrpSpPr/>
          <p:nvPr/>
        </p:nvGrpSpPr>
        <p:grpSpPr>
          <a:xfrm>
            <a:off x="4932040" y="4293096"/>
            <a:ext cx="2915652" cy="736962"/>
            <a:chOff x="4980191" y="1419067"/>
            <a:chExt cx="4295130" cy="883942"/>
          </a:xfrm>
          <a:scene3d>
            <a:camera prst="orthographicFront">
              <a:rot lat="0" lon="0" rev="0"/>
            </a:camera>
            <a:lightRig rig="glow" dir="t">
              <a:rot lat="0" lon="0" rev="4800000"/>
            </a:lightRig>
          </a:scene3d>
        </p:grpSpPr>
        <p:sp>
          <p:nvSpPr>
            <p:cNvPr id="42" name="Text Box 5"/>
            <p:cNvSpPr txBox="1">
              <a:spLocks noChangeArrowheads="1"/>
            </p:cNvSpPr>
            <p:nvPr/>
          </p:nvSpPr>
          <p:spPr bwMode="auto">
            <a:xfrm>
              <a:off x="5822950" y="1419067"/>
              <a:ext cx="3105152" cy="369160"/>
            </a:xfrm>
            <a:prstGeom prst="rect">
              <a:avLst/>
            </a:prstGeom>
            <a:noFill/>
            <a:ln w="9525">
              <a:noFill/>
              <a:miter lim="800000"/>
            </a:ln>
            <a:effectLst>
              <a:outerShdw blurRad="190500" dist="228600" dir="2700000" algn="ctr">
                <a:srgbClr val="000000">
                  <a:alpha val="30000"/>
                </a:srgbClr>
              </a:outerShdw>
            </a:effectLst>
            <a:sp3d prstMaterial="matte">
              <a:bevelT w="127000" h="63500"/>
            </a:sp3d>
          </p:spPr>
          <p:txBody>
            <a:bodyPr wrap="square">
              <a:spAutoFit/>
            </a:bodyPr>
            <a:lstStyle/>
            <a:p>
              <a:pPr>
                <a:defRPr/>
              </a:pPr>
              <a:r>
                <a:rPr lang="en-US" altLang="ko-KR" sz="900" b="1" dirty="0">
                  <a:solidFill>
                    <a:schemeClr val="tx1">
                      <a:lumMod val="65000"/>
                      <a:lumOff val="35000"/>
                    </a:schemeClr>
                  </a:solidFill>
                  <a:latin typeface="Arial Black" panose="020B0A04020102020204" pitchFamily="34" charset="0"/>
                  <a:ea typeface="Malgun Gothic" panose="020B0503020000020004" pitchFamily="50" charset="-127"/>
                </a:rPr>
                <a:t> </a:t>
              </a:r>
              <a:r>
                <a:rPr lang="en-US" altLang="ko-KR" sz="1400" b="1" dirty="0">
                  <a:solidFill>
                    <a:schemeClr val="tx1">
                      <a:lumMod val="65000"/>
                      <a:lumOff val="35000"/>
                    </a:schemeClr>
                  </a:solidFill>
                  <a:latin typeface="Arial Black" panose="020B0A04020102020204" pitchFamily="34" charset="0"/>
                  <a:ea typeface="Malgun Gothic" panose="020B0503020000020004" pitchFamily="50" charset="-127"/>
                </a:rPr>
                <a:t>Syed Hamza Aziz</a:t>
              </a:r>
              <a:endParaRPr lang="en-US" altLang="ko-KR" sz="1400" b="1" dirty="0">
                <a:solidFill>
                  <a:schemeClr val="tx1">
                    <a:lumMod val="65000"/>
                    <a:lumOff val="35000"/>
                  </a:schemeClr>
                </a:solidFill>
                <a:latin typeface="Arial Black" panose="020B0A04020102020204" pitchFamily="34" charset="0"/>
                <a:ea typeface="Malgun Gothic" panose="020B0503020000020004" pitchFamily="50" charset="-127"/>
              </a:endParaRPr>
            </a:p>
          </p:txBody>
        </p:sp>
        <p:sp>
          <p:nvSpPr>
            <p:cNvPr id="43" name="Text Box 11"/>
            <p:cNvSpPr txBox="1">
              <a:spLocks noChangeArrowheads="1"/>
            </p:cNvSpPr>
            <p:nvPr/>
          </p:nvSpPr>
          <p:spPr bwMode="auto">
            <a:xfrm>
              <a:off x="5800173" y="1804644"/>
              <a:ext cx="3475148" cy="498365"/>
            </a:xfrm>
            <a:prstGeom prst="rect">
              <a:avLst/>
            </a:prstGeom>
            <a:noFill/>
            <a:ln w="9525">
              <a:noFill/>
              <a:miter lim="800000"/>
            </a:ln>
            <a:effectLst>
              <a:outerShdw blurRad="190500" dist="228600" dir="2700000" algn="ctr">
                <a:srgbClr val="000000">
                  <a:alpha val="30000"/>
                </a:srgbClr>
              </a:outerShdw>
            </a:effectLst>
            <a:sp3d prstMaterial="matte">
              <a:bevelT w="127000" h="63500"/>
            </a:sp3d>
          </p:spPr>
          <p:txBody>
            <a:bodyPr wrap="square" anchor="ctr">
              <a:spAutoFit/>
            </a:bodyPr>
            <a:lstStyle/>
            <a:p>
              <a:pPr>
                <a:defRPr/>
              </a:pPr>
              <a:r>
                <a:rPr lang="en-US" altLang="ko-KR" sz="1050" dirty="0">
                  <a:solidFill>
                    <a:schemeClr val="tx1">
                      <a:lumMod val="65000"/>
                      <a:lumOff val="35000"/>
                    </a:schemeClr>
                  </a:solidFill>
                  <a:latin typeface="+mj-lt"/>
                  <a:ea typeface="Malgun Gothic" panose="020B0503020000020004" pitchFamily="50" charset="-127"/>
                  <a:cs typeface="굴림" pitchFamily="50" charset="-127"/>
                </a:rPr>
                <a:t>ID : 675-2023</a:t>
              </a:r>
              <a:endParaRPr lang="en-US" altLang="ko-KR" sz="1050" dirty="0">
                <a:solidFill>
                  <a:schemeClr val="tx1">
                    <a:lumMod val="65000"/>
                    <a:lumOff val="35000"/>
                  </a:schemeClr>
                </a:solidFill>
                <a:latin typeface="+mj-lt"/>
                <a:ea typeface="Malgun Gothic" panose="020B0503020000020004" pitchFamily="50" charset="-127"/>
                <a:cs typeface="굴림" pitchFamily="50" charset="-127"/>
              </a:endParaRPr>
            </a:p>
            <a:p>
              <a:pPr>
                <a:defRPr/>
              </a:pPr>
              <a:r>
                <a:rPr lang="en-US" altLang="ko-KR" sz="1050" dirty="0">
                  <a:solidFill>
                    <a:schemeClr val="tx1">
                      <a:lumMod val="65000"/>
                      <a:lumOff val="35000"/>
                    </a:schemeClr>
                  </a:solidFill>
                  <a:latin typeface="+mj-lt"/>
                  <a:ea typeface="Malgun Gothic" panose="020B0503020000020004" pitchFamily="50" charset="-127"/>
                  <a:cs typeface="굴림" pitchFamily="50" charset="-127"/>
                </a:rPr>
                <a:t>EMAIL: </a:t>
              </a:r>
              <a:r>
                <a:rPr lang="en-US" altLang="ko-KR" sz="900" dirty="0">
                  <a:solidFill>
                    <a:schemeClr val="tx1">
                      <a:lumMod val="65000"/>
                      <a:lumOff val="35000"/>
                    </a:schemeClr>
                  </a:solidFill>
                  <a:latin typeface="+mj-lt"/>
                  <a:ea typeface="Malgun Gothic" panose="020B0503020000020004" pitchFamily="50" charset="-127"/>
                  <a:cs typeface="굴림" pitchFamily="50" charset="-127"/>
                </a:rPr>
                <a:t>muhammadyahya2818@gmail.com</a:t>
              </a:r>
              <a:endParaRPr lang="en-US" altLang="ko-KR" sz="1050" dirty="0">
                <a:solidFill>
                  <a:schemeClr val="tx1">
                    <a:lumMod val="65000"/>
                    <a:lumOff val="35000"/>
                  </a:schemeClr>
                </a:solidFill>
                <a:latin typeface="+mj-lt"/>
                <a:ea typeface="Malgun Gothic" panose="020B0503020000020004" pitchFamily="50" charset="-127"/>
                <a:cs typeface="굴림" pitchFamily="50" charset="-127"/>
              </a:endParaRPr>
            </a:p>
          </p:txBody>
        </p:sp>
        <p:sp>
          <p:nvSpPr>
            <p:cNvPr id="44" name="TextBox 13"/>
            <p:cNvSpPr txBox="1">
              <a:spLocks noChangeArrowheads="1"/>
            </p:cNvSpPr>
            <p:nvPr/>
          </p:nvSpPr>
          <p:spPr bwMode="auto">
            <a:xfrm>
              <a:off x="4980191" y="1505436"/>
              <a:ext cx="616805" cy="442992"/>
            </a:xfrm>
            <a:prstGeom prst="rect">
              <a:avLst/>
            </a:prstGeom>
            <a:noFill/>
            <a:ln w="9525">
              <a:noFill/>
              <a:miter lim="800000"/>
            </a:ln>
            <a:effectLst>
              <a:outerShdw blurRad="190500" dist="228600" dir="2700000" algn="ctr">
                <a:srgbClr val="000000">
                  <a:alpha val="30000"/>
                </a:srgbClr>
              </a:outerShdw>
            </a:effectLst>
            <a:sp3d prstMaterial="matte">
              <a:bevelT w="127000" h="63500"/>
            </a:sp3d>
          </p:spPr>
          <p:txBody>
            <a:bodyPr wrap="none">
              <a:spAutoFit/>
            </a:bodyPr>
            <a:lstStyle/>
            <a:p>
              <a:r>
                <a:rPr lang="en-US" altLang="ko-KR" b="1" dirty="0">
                  <a:solidFill>
                    <a:srgbClr val="F25254"/>
                  </a:solidFill>
                  <a:latin typeface="+mj-lt"/>
                  <a:ea typeface="Malgun Gothic" panose="020B0503020000020004" pitchFamily="50" charset="-127"/>
                </a:rPr>
                <a:t>03</a:t>
              </a:r>
              <a:endParaRPr lang="ko-KR" altLang="en-US" b="1" dirty="0">
                <a:solidFill>
                  <a:srgbClr val="F25254"/>
                </a:solidFill>
                <a:latin typeface="+mj-lt"/>
                <a:ea typeface="Malgun Gothic" panose="020B0503020000020004" pitchFamily="50" charset="-127"/>
              </a:endParaRPr>
            </a:p>
          </p:txBody>
        </p:sp>
        <p:cxnSp>
          <p:nvCxnSpPr>
            <p:cNvPr id="45" name="직선 연결선 2"/>
            <p:cNvCxnSpPr/>
            <p:nvPr/>
          </p:nvCxnSpPr>
          <p:spPr>
            <a:xfrm>
              <a:off x="5822950" y="1731268"/>
              <a:ext cx="0" cy="501859"/>
            </a:xfrm>
            <a:prstGeom prst="line">
              <a:avLst/>
            </a:prstGeom>
            <a:ln w="38100">
              <a:noFill/>
              <a:prstDash val="sysDot"/>
            </a:ln>
            <a:effectLst>
              <a:outerShdw blurRad="190500" dist="228600" dir="2700000" algn="ctr">
                <a:srgbClr val="000000">
                  <a:alpha val="30000"/>
                </a:srgbClr>
              </a:outerShdw>
            </a:effectLst>
            <a:sp3d prstMaterial="matte">
              <a:bevelT w="127000" h="63500"/>
            </a:sp3d>
          </p:spPr>
          <p:style>
            <a:lnRef idx="1">
              <a:schemeClr val="accent1"/>
            </a:lnRef>
            <a:fillRef idx="0">
              <a:schemeClr val="accent1"/>
            </a:fillRef>
            <a:effectRef idx="0">
              <a:schemeClr val="accent1"/>
            </a:effectRef>
            <a:fontRef idx="minor">
              <a:schemeClr val="tx1"/>
            </a:fontRef>
          </p:style>
        </p:cxnSp>
      </p:grpSp>
      <p:cxnSp>
        <p:nvCxnSpPr>
          <p:cNvPr id="46" name="Straight Connector 45"/>
          <p:cNvCxnSpPr/>
          <p:nvPr/>
        </p:nvCxnSpPr>
        <p:spPr>
          <a:xfrm>
            <a:off x="5272450" y="3591018"/>
            <a:ext cx="2107862" cy="0"/>
          </a:xfrm>
          <a:prstGeom prst="line">
            <a:avLst/>
          </a:prstGeom>
        </p:spPr>
        <p:style>
          <a:lnRef idx="2">
            <a:schemeClr val="dk1"/>
          </a:lnRef>
          <a:fillRef idx="0">
            <a:schemeClr val="dk1"/>
          </a:fillRef>
          <a:effectRef idx="1">
            <a:schemeClr val="dk1"/>
          </a:effectRef>
          <a:fontRef idx="minor">
            <a:schemeClr val="tx1"/>
          </a:fontRef>
        </p:style>
      </p:cxnSp>
      <p:cxnSp>
        <p:nvCxnSpPr>
          <p:cNvPr id="47" name="Straight Connector 46"/>
          <p:cNvCxnSpPr/>
          <p:nvPr/>
        </p:nvCxnSpPr>
        <p:spPr>
          <a:xfrm>
            <a:off x="5262849" y="4614560"/>
            <a:ext cx="21078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p:cNvCxnSpPr/>
          <p:nvPr/>
        </p:nvCxnSpPr>
        <p:spPr>
          <a:xfrm>
            <a:off x="5436096" y="2078850"/>
            <a:ext cx="73382" cy="3078342"/>
          </a:xfrm>
          <a:prstGeom prst="line">
            <a:avLst/>
          </a:prstGeom>
        </p:spPr>
        <p:style>
          <a:lnRef idx="3">
            <a:schemeClr val="dk1"/>
          </a:lnRef>
          <a:fillRef idx="0">
            <a:schemeClr val="dk1"/>
          </a:fillRef>
          <a:effectRef idx="2">
            <a:schemeClr val="dk1"/>
          </a:effectRef>
          <a:fontRef idx="minor">
            <a:schemeClr val="tx1"/>
          </a:fontRef>
        </p:style>
      </p:cxnSp>
      <p:pic>
        <p:nvPicPr>
          <p:cNvPr id="52" name="Picture 51"/>
          <p:cNvPicPr>
            <a:picLocks noChangeAspect="1"/>
          </p:cNvPicPr>
          <p:nvPr/>
        </p:nvPicPr>
        <p:blipFill>
          <a:blip r:embed="rId1" cstate="print">
            <a:extLst>
              <a:ext uri="{BEBA8EAE-BF5A-486C-A8C5-ECC9F3942E4B}">
                <a14:imgProps xmlns:a14="http://schemas.microsoft.com/office/drawing/2010/main">
                  <a14:imgLayer r:embed="rId2">
                    <a14:imgEffect>
                      <a14:artisticMarker/>
                    </a14:imgEffect>
                    <a14:imgEffect>
                      <a14:colorTemperature colorTemp="5900"/>
                    </a14:imgEffect>
                    <a14:imgEffect>
                      <a14:saturation sat="66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35496" y="22819"/>
            <a:ext cx="1188132" cy="597869"/>
          </a:xfrm>
          <a:prstGeom prst="rect">
            <a:avLst/>
          </a:prstGeom>
          <a:ln>
            <a:noFill/>
          </a:ln>
          <a:effectLst>
            <a:outerShdw blurRad="190500" algn="tl" rotWithShape="0">
              <a:srgbClr val="000000">
                <a:alpha val="70000"/>
              </a:srgbClr>
            </a:outerShdw>
          </a:effectLst>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Box 9"/>
          <p:cNvSpPr txBox="1">
            <a:spLocks noChangeArrowheads="1"/>
          </p:cNvSpPr>
          <p:nvPr/>
        </p:nvSpPr>
        <p:spPr bwMode="auto">
          <a:xfrm>
            <a:off x="1648460" y="2637790"/>
            <a:ext cx="2625090" cy="4262120"/>
          </a:xfrm>
          <a:prstGeom prst="rect">
            <a:avLst/>
          </a:prstGeom>
          <a:noFill/>
          <a:ln w="9525">
            <a:noFill/>
            <a:miter lim="800000"/>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vert="horz" wrap="square" lIns="51435" tIns="25718" rIns="51435" bIns="25718" numCol="1" anchor="t" anchorCtr="0" compatLnSpc="1">
            <a:spAutoFit/>
          </a:bodyPr>
          <a:lstStyle/>
          <a:p>
            <a:pPr indent="-128905" fontAlgn="base">
              <a:lnSpc>
                <a:spcPct val="150000"/>
              </a:lnSpc>
              <a:spcBef>
                <a:spcPts val="55"/>
              </a:spcBef>
              <a:spcAft>
                <a:spcPct val="0"/>
              </a:spcAft>
              <a:buFont typeface="+mj-lt"/>
              <a:buAutoNum type="arabicPeriod"/>
            </a:pPr>
            <a:r>
              <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rPr>
              <a:t>Introduction and Background Research</a:t>
            </a:r>
            <a:endPar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endParaRPr>
          </a:p>
          <a:p>
            <a:pPr indent="-128905" fontAlgn="base">
              <a:lnSpc>
                <a:spcPct val="150000"/>
              </a:lnSpc>
              <a:spcBef>
                <a:spcPts val="55"/>
              </a:spcBef>
              <a:spcAft>
                <a:spcPct val="0"/>
              </a:spcAft>
              <a:buFont typeface="+mj-lt"/>
              <a:buAutoNum type="arabicPeriod"/>
            </a:pPr>
            <a:r>
              <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rPr>
              <a:t>Problem Statement</a:t>
            </a:r>
            <a:endPar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endParaRPr>
          </a:p>
          <a:p>
            <a:pPr indent="-128905" fontAlgn="base">
              <a:lnSpc>
                <a:spcPct val="150000"/>
              </a:lnSpc>
              <a:spcBef>
                <a:spcPts val="55"/>
              </a:spcBef>
              <a:spcAft>
                <a:spcPct val="0"/>
              </a:spcAft>
              <a:buFont typeface="+mj-lt"/>
              <a:buAutoNum type="arabicPeriod"/>
            </a:pPr>
            <a:r>
              <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rPr>
              <a:t>Aim And Objective</a:t>
            </a:r>
            <a:endPar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endParaRPr>
          </a:p>
          <a:p>
            <a:pPr indent="-128905" fontAlgn="base">
              <a:lnSpc>
                <a:spcPct val="150000"/>
              </a:lnSpc>
              <a:spcBef>
                <a:spcPts val="55"/>
              </a:spcBef>
              <a:spcAft>
                <a:spcPct val="0"/>
              </a:spcAft>
              <a:buFont typeface="+mj-lt"/>
              <a:buAutoNum type="arabicPeriod"/>
            </a:pPr>
            <a:r>
              <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rPr>
              <a:t>Research Design</a:t>
            </a:r>
            <a:endPar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endParaRPr>
          </a:p>
          <a:p>
            <a:pPr indent="-128905" fontAlgn="base">
              <a:lnSpc>
                <a:spcPct val="150000"/>
              </a:lnSpc>
              <a:spcBef>
                <a:spcPts val="55"/>
              </a:spcBef>
              <a:spcAft>
                <a:spcPct val="0"/>
              </a:spcAft>
              <a:buFont typeface="+mj-lt"/>
              <a:buAutoNum type="arabicPeriod"/>
            </a:pPr>
            <a:r>
              <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rPr>
              <a:t>Simulation Result</a:t>
            </a:r>
            <a:endPar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endParaRPr>
          </a:p>
          <a:p>
            <a:pPr indent="-128905" fontAlgn="base">
              <a:spcBef>
                <a:spcPts val="55"/>
              </a:spcBef>
              <a:spcAft>
                <a:spcPct val="0"/>
              </a:spcAft>
              <a:buFont typeface="+mj-lt"/>
              <a:buAutoNum type="arabicPeriod"/>
            </a:pPr>
            <a:r>
              <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rPr>
              <a:t>Features of proposed       system</a:t>
            </a:r>
            <a:endPar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endParaRPr>
          </a:p>
          <a:p>
            <a:pPr indent="-128905" fontAlgn="base">
              <a:spcBef>
                <a:spcPts val="55"/>
              </a:spcBef>
              <a:spcAft>
                <a:spcPct val="0"/>
              </a:spcAft>
              <a:buFont typeface="+mj-lt"/>
              <a:buAutoNum type="arabicPeriod"/>
            </a:pPr>
            <a:r>
              <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rPr>
              <a:t>Conclusion Suggestion And Question</a:t>
            </a:r>
            <a:endPar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endParaRPr>
          </a:p>
          <a:p>
            <a:pPr indent="-128905" fontAlgn="base">
              <a:spcBef>
                <a:spcPts val="55"/>
              </a:spcBef>
              <a:spcAft>
                <a:spcPct val="0"/>
              </a:spcAft>
              <a:buFont typeface="+mj-lt"/>
              <a:buAutoNum type="arabicPeriod"/>
            </a:pPr>
            <a:endPar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endParaRPr>
          </a:p>
          <a:p>
            <a:pPr indent="-128905" fontAlgn="base">
              <a:spcBef>
                <a:spcPts val="55"/>
              </a:spcBef>
              <a:spcAft>
                <a:spcPct val="0"/>
              </a:spcAft>
              <a:buFont typeface="+mj-lt"/>
              <a:buAutoNum type="arabicPeriod"/>
            </a:pPr>
            <a:endParaRPr kumimoji="1" lang="en-US" altLang="ko-KR" dirty="0">
              <a:ln w="0"/>
              <a:effectLst>
                <a:outerShdw blurRad="38100" dist="19050" dir="2700000" algn="tl" rotWithShape="0">
                  <a:schemeClr val="dk1">
                    <a:alpha val="40000"/>
                  </a:schemeClr>
                </a:outerShdw>
              </a:effectLst>
              <a:latin typeface="Bahnschrift Condensed" panose="020B0502040204020203" pitchFamily="34" charset="0"/>
              <a:ea typeface="Malgun Gothic" panose="020B0503020000020004" pitchFamily="50" charset="-127"/>
              <a:cs typeface="굴림" pitchFamily="50" charset="-127"/>
            </a:endParaRPr>
          </a:p>
        </p:txBody>
      </p:sp>
      <p:grpSp>
        <p:nvGrpSpPr>
          <p:cNvPr id="2" name="그룹 1"/>
          <p:cNvGrpSpPr/>
          <p:nvPr/>
        </p:nvGrpSpPr>
        <p:grpSpPr>
          <a:xfrm>
            <a:off x="1979712" y="2083239"/>
            <a:ext cx="1762502" cy="913713"/>
            <a:chOff x="1619672" y="1700809"/>
            <a:chExt cx="2749294" cy="1624382"/>
          </a:xfrm>
        </p:grpSpPr>
        <p:sp>
          <p:nvSpPr>
            <p:cNvPr id="21" name="Text Box 4"/>
            <p:cNvSpPr txBox="1">
              <a:spLocks noChangeArrowheads="1"/>
            </p:cNvSpPr>
            <p:nvPr/>
          </p:nvSpPr>
          <p:spPr bwMode="auto">
            <a:xfrm>
              <a:off x="1820943" y="2065562"/>
              <a:ext cx="2346755" cy="748926"/>
            </a:xfrm>
            <a:prstGeom prst="rect">
              <a:avLst/>
            </a:prstGeom>
            <a:noFill/>
            <a:ln w="9525">
              <a:noFill/>
              <a:miter lim="800000"/>
            </a:ln>
            <a:effectLst/>
          </p:spPr>
          <p:txBody>
            <a:bodyPr vert="horz" wrap="square" lIns="51435" tIns="25718" rIns="51435" bIns="25718" numCol="1" anchor="t" anchorCtr="0" compatLnSpc="1">
              <a:spAutoFit/>
            </a:bodyPr>
            <a:lstStyle/>
            <a:p>
              <a:pPr algn="ctr" fontAlgn="base">
                <a:spcBef>
                  <a:spcPct val="0"/>
                </a:spcBef>
                <a:spcAft>
                  <a:spcPct val="0"/>
                </a:spcAft>
              </a:pPr>
              <a:endParaRPr kumimoji="1" lang="ko-KR" altLang="ko-KR" sz="2400" b="1" dirty="0">
                <a:solidFill>
                  <a:srgbClr val="E0DD03"/>
                </a:solidFill>
                <a:latin typeface="+mj-lt"/>
                <a:ea typeface="Malgun Gothic" panose="020B0503020000020004" pitchFamily="50" charset="-127"/>
                <a:cs typeface="굴림" pitchFamily="50" charset="-127"/>
              </a:endParaRPr>
            </a:p>
          </p:txBody>
        </p:sp>
        <p:sp>
          <p:nvSpPr>
            <p:cNvPr id="22" name="Text Box 5"/>
            <p:cNvSpPr txBox="1">
              <a:spLocks noChangeArrowheads="1"/>
            </p:cNvSpPr>
            <p:nvPr/>
          </p:nvSpPr>
          <p:spPr bwMode="auto">
            <a:xfrm>
              <a:off x="1619672" y="1700809"/>
              <a:ext cx="2749294" cy="1624382"/>
            </a:xfrm>
            <a:prstGeom prst="rect">
              <a:avLst/>
            </a:prstGeom>
            <a:noFill/>
            <a:ln w="9525">
              <a:noFill/>
              <a:miter lim="800000"/>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vert="horz" wrap="square" lIns="51435" tIns="25718" rIns="51435" bIns="25718" numCol="1" anchor="t" anchorCtr="0" compatLnSpc="1">
              <a:spAutoFit/>
            </a:bodyPr>
            <a:lstStyle/>
            <a:p>
              <a:pPr lvl="0" algn="ctr" fontAlgn="base">
                <a:spcBef>
                  <a:spcPct val="0"/>
                </a:spcBef>
                <a:spcAft>
                  <a:spcPct val="0"/>
                </a:spcAft>
              </a:pPr>
              <a:r>
                <a:rPr kumimoji="1" lang="en-US" altLang="ko-KR" sz="2800" b="1" dirty="0">
                  <a:ln w="6600">
                    <a:solidFill>
                      <a:schemeClr val="accent2"/>
                    </a:solidFill>
                    <a:prstDash val="solid"/>
                  </a:ln>
                  <a:solidFill>
                    <a:srgbClr val="FFFFFF"/>
                  </a:solidFill>
                  <a:effectLst>
                    <a:outerShdw dist="38100" dir="2700000" algn="tl" rotWithShape="0">
                      <a:schemeClr val="accent2"/>
                    </a:outerShdw>
                  </a:effectLst>
                  <a:latin typeface="+mj-lt"/>
                  <a:ea typeface="Malgun Gothic" panose="020B0503020000020004" pitchFamily="50" charset="-127"/>
                  <a:cs typeface="굴림" pitchFamily="50" charset="-127"/>
                </a:rPr>
                <a:t>CONTENTS</a:t>
              </a:r>
              <a:endParaRPr kumimoji="1" lang="en-US" altLang="ko-KR" sz="2800" b="1" dirty="0">
                <a:ln w="6600">
                  <a:solidFill>
                    <a:schemeClr val="accent2"/>
                  </a:solidFill>
                  <a:prstDash val="solid"/>
                </a:ln>
                <a:solidFill>
                  <a:srgbClr val="FFFFFF"/>
                </a:solidFill>
                <a:effectLst>
                  <a:outerShdw dist="38100" dir="2700000" algn="tl" rotWithShape="0">
                    <a:schemeClr val="accent2"/>
                  </a:outerShdw>
                </a:effectLst>
                <a:latin typeface="+mj-lt"/>
                <a:ea typeface="Malgun Gothic" panose="020B0503020000020004" pitchFamily="50" charset="-127"/>
                <a:cs typeface="굴림" pitchFamily="50" charset="-127"/>
              </a:endParaRPr>
            </a:p>
          </p:txBody>
        </p:sp>
      </p:grpSp>
      <p:cxnSp>
        <p:nvCxnSpPr>
          <p:cNvPr id="4" name="Straight Connector 3"/>
          <p:cNvCxnSpPr/>
          <p:nvPr/>
        </p:nvCxnSpPr>
        <p:spPr>
          <a:xfrm>
            <a:off x="2123728" y="2636912"/>
            <a:ext cx="1546478" cy="0"/>
          </a:xfrm>
          <a:prstGeom prst="line">
            <a:avLst/>
          </a:prstGeom>
          <a:ln>
            <a:solidFill>
              <a:schemeClr val="accent2">
                <a:lumMod val="75000"/>
              </a:schemeClr>
            </a:solidFill>
          </a:ln>
        </p:spPr>
        <p:style>
          <a:lnRef idx="2">
            <a:schemeClr val="accent2"/>
          </a:lnRef>
          <a:fillRef idx="0">
            <a:schemeClr val="accent2"/>
          </a:fillRef>
          <a:effectRef idx="1">
            <a:schemeClr val="accent2"/>
          </a:effectRef>
          <a:fontRef idx="minor">
            <a:schemeClr val="tx1"/>
          </a:fontRef>
        </p:style>
      </p:cxnSp>
      <p:pic>
        <p:nvPicPr>
          <p:cNvPr id="10" name="Picture 9"/>
          <p:cNvPicPr>
            <a:picLocks noChangeAspect="1"/>
          </p:cNvPicPr>
          <p:nvPr/>
        </p:nvPicPr>
        <p:blipFill>
          <a:blip r:embed="rId1" cstate="print">
            <a:extLst>
              <a:ext uri="{BEBA8EAE-BF5A-486C-A8C5-ECC9F3942E4B}">
                <a14:imgProps xmlns:a14="http://schemas.microsoft.com/office/drawing/2010/main">
                  <a14:imgLayer r:embed="rId2">
                    <a14:imgEffect>
                      <a14:artisticMarker/>
                    </a14:imgEffect>
                    <a14:imgEffect>
                      <a14:colorTemperature colorTemp="5900"/>
                    </a14:imgEffect>
                    <a14:imgEffect>
                      <a14:saturation sat="66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35496" y="-27384"/>
            <a:ext cx="1188132" cy="597869"/>
          </a:xfrm>
          <a:prstGeom prst="rect">
            <a:avLst/>
          </a:prstGeom>
          <a:ln>
            <a:noFill/>
          </a:ln>
          <a:effectLst>
            <a:outerShdw blurRad="190500" algn="tl" rotWithShape="0">
              <a:srgbClr val="000000">
                <a:alpha val="70000"/>
              </a:srgbClr>
            </a:outerShdw>
          </a:effectLst>
        </p:spPr>
      </p:pic>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normAutofit/>
          </a:bodyPr>
          <a:lstStyle/>
          <a:p>
            <a:pPr marR="342900">
              <a:spcBef>
                <a:spcPts val="0"/>
              </a:spcBef>
              <a:spcAft>
                <a:spcPts val="1125"/>
              </a:spcAft>
            </a:pPr>
            <a:r>
              <a:rPr lang="en-US" sz="3200" dirty="0">
                <a:solidFill>
                  <a:srgbClr val="000000"/>
                </a:solidFill>
                <a:effectLst>
                  <a:glow rad="63500">
                    <a:schemeClr val="accent4">
                      <a:satMod val="175000"/>
                      <a:alpha val="40000"/>
                    </a:schemeClr>
                  </a:glow>
                  <a:outerShdw blurRad="38100" dist="19050" dir="2700000" algn="tl">
                    <a:schemeClr val="dk1">
                      <a:alpha val="40000"/>
                    </a:schemeClr>
                  </a:outerShdw>
                </a:effectLst>
                <a:latin typeface="Calibri" panose="020F0502020204030204" pitchFamily="34" charset="0"/>
                <a:ea typeface="Yu Mincho" panose="020B0400000000000000" pitchFamily="18" charset="-128"/>
                <a:cs typeface="Times New Roman" panose="02020603050405020304" pitchFamily="18" charset="0"/>
              </a:rPr>
              <a:t>Introduction and Background research</a:t>
            </a:r>
            <a:endParaRPr lang="en-US" sz="2100" dirty="0">
              <a:effectLst/>
              <a:latin typeface="Calibri" panose="020F0502020204030204" pitchFamily="34" charset="0"/>
              <a:ea typeface="Yu Mincho" panose="020B0400000000000000" pitchFamily="18" charset="-128"/>
              <a:cs typeface="Times New Roman" panose="02020603050405020304" pitchFamily="18" charset="0"/>
            </a:endParaRPr>
          </a:p>
        </p:txBody>
      </p:sp>
      <p:pic>
        <p:nvPicPr>
          <p:cNvPr id="4" name="Picture 3"/>
          <p:cNvPicPr>
            <a:picLocks noChangeAspect="1"/>
          </p:cNvPicPr>
          <p:nvPr/>
        </p:nvPicPr>
        <p:blipFill>
          <a:blip r:embed="rId1" cstate="print">
            <a:extLst>
              <a:ext uri="{BEBA8EAE-BF5A-486C-A8C5-ECC9F3942E4B}">
                <a14:imgProps xmlns:a14="http://schemas.microsoft.com/office/drawing/2010/main">
                  <a14:imgLayer r:embed="rId2">
                    <a14:imgEffect>
                      <a14:artisticMarker/>
                    </a14:imgEffect>
                    <a14:imgEffect>
                      <a14:colorTemperature colorTemp="5900"/>
                    </a14:imgEffect>
                    <a14:imgEffect>
                      <a14:saturation sat="66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2087724" y="5693449"/>
            <a:ext cx="1188132" cy="597869"/>
          </a:xfrm>
          <a:prstGeom prst="rect">
            <a:avLst/>
          </a:prstGeom>
          <a:ln>
            <a:noFill/>
          </a:ln>
          <a:effectLst>
            <a:outerShdw blurRad="190500" algn="tl" rotWithShape="0">
              <a:srgbClr val="000000">
                <a:alpha val="70000"/>
              </a:srgbClr>
            </a:outerShdw>
          </a:effectLst>
        </p:spPr>
      </p:pic>
      <p:sp>
        <p:nvSpPr>
          <p:cNvPr id="18" name="TextBox 17"/>
          <p:cNvSpPr txBox="1"/>
          <p:nvPr/>
        </p:nvSpPr>
        <p:spPr>
          <a:xfrm>
            <a:off x="1786890" y="1785620"/>
            <a:ext cx="5622290" cy="4196080"/>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nchor="ctr">
            <a:noAutofit/>
          </a:bodyPr>
          <a:lstStyle/>
          <a:p>
            <a:pPr marR="342900" algn="just">
              <a:spcAft>
                <a:spcPts val="1125"/>
              </a:spcAft>
            </a:pPr>
            <a:r>
              <a:rPr lang="en-US" altLang="en-US" sz="1600" dirty="0">
                <a:ln w="0"/>
                <a:effectLst>
                  <a:outerShdw blurRad="38100" dist="19050" dir="2700000" algn="tl" rotWithShape="0">
                    <a:schemeClr val="dk1">
                      <a:alpha val="40000"/>
                    </a:schemeClr>
                  </a:outerShdw>
                </a:effectLst>
                <a:latin typeface="+mj-lt"/>
                <a:ea typeface="Verdana" panose="020B0604030504040204" pitchFamily="34" charset="0"/>
                <a:cs typeface="Arial" panose="020B0604020202020204" pitchFamily="34" charset="0"/>
              </a:rPr>
              <a:t>LaFleur Décor is an eCommerce website designed to sell rare and unique flowers to customers around the world. The main goal of the project is to make rare flowers more accessible      through user-friendly  online platform. The website is built     using HTML, CSS, PHP, and MySQLand includes important        features like a shopping cart, session handling, and  a working contact form. During background research,it was found that many existing flower websites focus only on common flowers and lack key features such as proper cart systems, session     management,and working contact forms. LaFleur Décor aims to solve these problemby providing a complete and reliable   online flower shopping experience.</a:t>
            </a:r>
            <a:endParaRPr lang="en-US" altLang="en-US" sz="1200" dirty="0">
              <a:ln w="0"/>
              <a:effectLst>
                <a:outerShdw blurRad="38100" dist="19050" dir="2700000" algn="tl" rotWithShape="0">
                  <a:schemeClr val="dk1">
                    <a:alpha val="40000"/>
                  </a:schemeClr>
                </a:outerShdw>
              </a:effectLst>
              <a:latin typeface="+mj-lt"/>
              <a:ea typeface="Verdana" panose="020B0604030504040204" pitchFamily="34" charset="0"/>
              <a:cs typeface="Arial" panose="020B0604020202020204" pitchFamily="34" charset="0"/>
            </a:endParaRPr>
          </a:p>
          <a:p>
            <a:pPr marL="342900" marR="342900" algn="just">
              <a:tabLst>
                <a:tab pos="592455" algn="l"/>
              </a:tabLst>
            </a:pPr>
            <a:r>
              <a:rPr lang="en-US" sz="1200" i="1"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rPr>
              <a:t> </a:t>
            </a:r>
            <a:endParaRPr lang="en-US" sz="1200"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endParaRPr>
          </a:p>
          <a:p>
            <a:pPr marL="342900" marR="342900" algn="just">
              <a:spcAft>
                <a:spcPts val="1125"/>
              </a:spcAft>
              <a:tabLst>
                <a:tab pos="592455" algn="l"/>
              </a:tabLst>
            </a:pPr>
            <a:r>
              <a:rPr lang="en-US" sz="1200"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rPr>
              <a:t> </a:t>
            </a:r>
            <a:endParaRPr lang="en-US" sz="1200"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endParaRPr>
          </a:p>
          <a:p>
            <a:pPr marL="3086100" marR="342900" algn="r">
              <a:spcAft>
                <a:spcPts val="1125"/>
              </a:spcAft>
            </a:pPr>
            <a:r>
              <a:rPr lang="en-US" sz="1200"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rPr>
              <a:t>         </a:t>
            </a:r>
            <a:r>
              <a:rPr lang="en-US" sz="1600"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rPr>
              <a:t>Regards </a:t>
            </a:r>
            <a:r>
              <a:rPr lang="en-US" sz="1400"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rPr>
              <a:t> </a:t>
            </a:r>
            <a:endParaRPr lang="en-US" sz="1200"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endParaRPr>
          </a:p>
          <a:p>
            <a:pPr marR="342900" algn="just">
              <a:spcAft>
                <a:spcPts val="1125"/>
              </a:spcAft>
            </a:pPr>
            <a:r>
              <a:rPr lang="en-US" sz="1400"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rPr>
              <a:t> </a:t>
            </a:r>
            <a:endParaRPr lang="en-US" sz="1400"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normAutofit/>
          </a:bodyPr>
          <a:lstStyle/>
          <a:p>
            <a:pPr marR="342900">
              <a:spcBef>
                <a:spcPts val="0"/>
              </a:spcBef>
              <a:spcAft>
                <a:spcPts val="1125"/>
              </a:spcAft>
            </a:pPr>
            <a:r>
              <a:rPr lang="en-US" sz="3600" dirty="0">
                <a:solidFill>
                  <a:srgbClr val="000000"/>
                </a:solidFill>
                <a:effectLst>
                  <a:glow rad="63500">
                    <a:schemeClr val="accent4">
                      <a:satMod val="175000"/>
                      <a:alpha val="40000"/>
                    </a:schemeClr>
                  </a:glow>
                  <a:outerShdw blurRad="38100" dist="19050" dir="2700000" algn="tl">
                    <a:schemeClr val="dk1">
                      <a:alpha val="40000"/>
                    </a:schemeClr>
                  </a:outerShdw>
                </a:effectLst>
                <a:latin typeface="Calibri" panose="020F0502020204030204" pitchFamily="34" charset="0"/>
                <a:ea typeface="Yu Mincho" panose="020B0400000000000000" pitchFamily="18" charset="-128"/>
                <a:cs typeface="Times New Roman" panose="02020603050405020304" pitchFamily="18" charset="0"/>
              </a:rPr>
              <a:t>Problem Statement</a:t>
            </a:r>
            <a:endParaRPr lang="en-US" sz="3600" dirty="0">
              <a:solidFill>
                <a:srgbClr val="000000"/>
              </a:solidFill>
              <a:effectLst>
                <a:glow rad="63500">
                  <a:schemeClr val="accent4">
                    <a:satMod val="175000"/>
                    <a:alpha val="40000"/>
                  </a:schemeClr>
                </a:glow>
                <a:outerShdw blurRad="38100" dist="19050" dir="2700000" algn="tl">
                  <a:schemeClr val="dk1">
                    <a:alpha val="40000"/>
                  </a:schemeClr>
                </a:outerShdw>
              </a:effectLst>
              <a:latin typeface="Calibri" panose="020F0502020204030204" pitchFamily="34" charset="0"/>
              <a:ea typeface="Yu Mincho" panose="020B0400000000000000" pitchFamily="18" charset="-128"/>
              <a:cs typeface="Times New Roman" panose="02020603050405020304" pitchFamily="18" charset="0"/>
            </a:endParaRPr>
          </a:p>
        </p:txBody>
      </p:sp>
      <p:pic>
        <p:nvPicPr>
          <p:cNvPr id="4" name="Picture 3"/>
          <p:cNvPicPr>
            <a:picLocks noChangeAspect="1"/>
          </p:cNvPicPr>
          <p:nvPr/>
        </p:nvPicPr>
        <p:blipFill>
          <a:blip r:embed="rId1" cstate="print">
            <a:extLst>
              <a:ext uri="{BEBA8EAE-BF5A-486C-A8C5-ECC9F3942E4B}">
                <a14:imgProps xmlns:a14="http://schemas.microsoft.com/office/drawing/2010/main">
                  <a14:imgLayer r:embed="rId2">
                    <a14:imgEffect>
                      <a14:artisticMarker/>
                    </a14:imgEffect>
                    <a14:imgEffect>
                      <a14:colorTemperature colorTemp="5900"/>
                    </a14:imgEffect>
                    <a14:imgEffect>
                      <a14:saturation sat="66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467544" y="5693449"/>
            <a:ext cx="1188132" cy="597869"/>
          </a:xfrm>
          <a:prstGeom prst="rect">
            <a:avLst/>
          </a:prstGeom>
          <a:ln>
            <a:noFill/>
          </a:ln>
          <a:effectLst>
            <a:outerShdw blurRad="190500" algn="tl" rotWithShape="0">
              <a:srgbClr val="000000">
                <a:alpha val="70000"/>
              </a:srgbClr>
            </a:outerShdw>
          </a:effectLst>
        </p:spPr>
      </p:pic>
      <p:sp>
        <p:nvSpPr>
          <p:cNvPr id="5" name="TextBox 4"/>
          <p:cNvSpPr txBox="1"/>
          <p:nvPr/>
        </p:nvSpPr>
        <p:spPr>
          <a:xfrm>
            <a:off x="1547495" y="2061210"/>
            <a:ext cx="6264910" cy="2881630"/>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nchor="ctr">
            <a:noAutofit/>
          </a:bodyPr>
          <a:lstStyle/>
          <a:p>
            <a:pPr marL="342900" marR="342900" algn="just">
              <a:tabLst>
                <a:tab pos="592455" algn="l"/>
              </a:tabLst>
            </a:pPr>
            <a:r>
              <a:rPr lang="en-US" altLang="en-US" sz="1600"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rPr>
              <a:t>Many online flower websites only offer common       flowers and lack important features like a proper     shopping cart, session handling, and a working       contact form. Customers often face difficulty in saving items, placing orders, or contacting sellers. Also, rare flowers are not easily available online. There is a need for a user-friendly website that can provide  rare flowers, ensure smooth online shopping, and allow easy communication between buyers and sellers.</a:t>
            </a:r>
            <a:endParaRPr lang="en-US" altLang="en-US" sz="1600" dirty="0">
              <a:ln w="0"/>
              <a:effectLst>
                <a:outerShdw blurRad="38100" dist="19050" dir="2700000" algn="tl" rotWithShape="0">
                  <a:schemeClr val="dk1">
                    <a:alpha val="40000"/>
                  </a:schemeClr>
                </a:outerShdw>
              </a:effectLst>
              <a:latin typeface="Verdana" panose="020B0604030504040204" pitchFamily="34" charset="0"/>
              <a:ea typeface="Verdana" panose="020B0604030504040204" pitchFamily="34" charset="0"/>
              <a:cs typeface="Arial" panose="020B0604020202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ltLang="en-US" sz="3600" b="1" i="0" u="none" strike="noStrike" kern="1200" cap="none" spc="0" normalizeH="0" baseline="0" noProof="0" dirty="0">
                <a:ln>
                  <a:noFill/>
                </a:ln>
                <a:solidFill>
                  <a:srgbClr val="000000"/>
                </a:solidFill>
                <a:effectLst>
                  <a:glow rad="63500">
                    <a:srgbClr val="8064A2">
                      <a:satMod val="175000"/>
                      <a:alpha val="40000"/>
                    </a:srgbClr>
                  </a:glow>
                  <a:outerShdw blurRad="38100" dist="19050" dir="2700000" algn="tl">
                    <a:prstClr val="black">
                      <a:alpha val="40000"/>
                    </a:prstClr>
                  </a:outerShdw>
                </a:effectLst>
                <a:uLnTx/>
                <a:uFillTx/>
                <a:latin typeface="Calibri" panose="020F0502020204030204" pitchFamily="34" charset="0"/>
                <a:ea typeface="Yu Mincho" panose="020B0400000000000000" pitchFamily="18" charset="-128"/>
                <a:cs typeface="Times New Roman" panose="02020603050405020304" pitchFamily="18" charset="0"/>
              </a:rPr>
              <a:t>Aims and Objective</a:t>
            </a:r>
            <a:endParaRPr lang="en-US" dirty="0"/>
          </a:p>
        </p:txBody>
      </p:sp>
      <p:sp>
        <p:nvSpPr>
          <p:cNvPr id="3" name="Content Placeholder 2"/>
          <p:cNvSpPr>
            <a:spLocks noGrp="1"/>
          </p:cNvSpPr>
          <p:nvPr>
            <p:ph idx="1"/>
          </p:nvPr>
        </p:nvSpPr>
        <p:spPr>
          <a:xfrm>
            <a:off x="1619672" y="1916832"/>
            <a:ext cx="6480719" cy="3816424"/>
          </a:xfrm>
        </p:spPr>
        <p:txBody>
          <a:bodyPr/>
          <a:lstStyle/>
          <a:p>
            <a:pPr algn="just"/>
            <a:r>
              <a:rPr lang="en-US" altLang="en-US" sz="1800" i="0" dirty="0">
                <a:effectLst>
                  <a:outerShdw blurRad="38100" dist="38100" dir="2700000" algn="tl">
                    <a:srgbClr val="000000">
                      <a:alpha val="43137"/>
                    </a:srgbClr>
                  </a:outerShdw>
                </a:effectLst>
                <a:latin typeface="Verdana" panose="020B0604030504040204" pitchFamily="34" charset="0"/>
                <a:cs typeface="Verdana" panose="020B0604030504040204" pitchFamily="34" charset="0"/>
              </a:rPr>
              <a:t>The main aim of this project is to create an eCommerce website that provides rare and unique flowers to   customers worldwide. The goal is to offer a smooth and user-friendly shopping experience through        features like a shopping cart, session handling, and a </a:t>
            </a:r>
            <a:r>
              <a:rPr lang="en-US" altLang="en-US" sz="1600" i="0" dirty="0">
                <a:ln w="0"/>
                <a:solidFill>
                  <a:schemeClr val="tx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cs typeface="Arial" panose="020B0604020202020204" pitchFamily="34" charset="0"/>
              </a:rPr>
              <a:t>working </a:t>
            </a:r>
            <a:r>
              <a:rPr lang="en-US" altLang="en-US" sz="1800" i="0" dirty="0">
                <a:effectLst>
                  <a:outerShdw blurRad="38100" dist="38100" dir="2700000" algn="tl">
                    <a:srgbClr val="000000">
                      <a:alpha val="43137"/>
                    </a:srgbClr>
                  </a:outerShdw>
                </a:effectLst>
                <a:latin typeface="Verdana" panose="020B0604030504040204" pitchFamily="34" charset="0"/>
                <a:cs typeface="Verdana" panose="020B0604030504040204" pitchFamily="34" charset="0"/>
              </a:rPr>
              <a:t>contact form. The website also connects    with local flower shops and agents to deliver rare        flowers easily. This project aims to fill the gap in the market by offering something that most flower       websites do not provide</a:t>
            </a:r>
            <a:r>
              <a:rPr lang="en-US" altLang="en-US" sz="1800" i="0" dirty="0">
                <a:effectLst>
                  <a:outerShdw blurRad="38100" dist="38100" dir="2700000" algn="tl">
                    <a:srgbClr val="000000">
                      <a:alpha val="43137"/>
                    </a:srgbClr>
                  </a:outerShdw>
                </a:effectLst>
              </a:rPr>
              <a:t>.</a:t>
            </a:r>
            <a:endParaRPr lang="en-US" altLang="en-US" sz="1800" i="0" dirty="0">
              <a:effectLst>
                <a:outerShdw blurRad="38100" dist="38100" dir="2700000" algn="tl">
                  <a:srgbClr val="000000">
                    <a:alpha val="43137"/>
                  </a:srgbClr>
                </a:outerShdw>
              </a:effectLst>
            </a:endParaRPr>
          </a:p>
        </p:txBody>
      </p:sp>
      <p:pic>
        <p:nvPicPr>
          <p:cNvPr id="4" name="Picture 3"/>
          <p:cNvPicPr>
            <a:picLocks noChangeAspect="1"/>
          </p:cNvPicPr>
          <p:nvPr/>
        </p:nvPicPr>
        <p:blipFill>
          <a:blip r:embed="rId1"/>
          <a:stretch>
            <a:fillRect/>
          </a:stretch>
        </p:blipFill>
        <p:spPr>
          <a:xfrm>
            <a:off x="0" y="5887744"/>
            <a:ext cx="1579001" cy="98763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ltLang="en-US" sz="3600" b="1" i="0" u="none" strike="noStrike" kern="1200" cap="none" spc="0" normalizeH="0" baseline="0" noProof="0" dirty="0">
                <a:ln>
                  <a:noFill/>
                </a:ln>
                <a:solidFill>
                  <a:srgbClr val="000000"/>
                </a:solidFill>
                <a:effectLst>
                  <a:glow rad="63500">
                    <a:srgbClr val="8064A2">
                      <a:satMod val="175000"/>
                      <a:alpha val="40000"/>
                    </a:srgbClr>
                  </a:glow>
                  <a:outerShdw blurRad="38100" dist="19050" dir="2700000" algn="tl">
                    <a:prstClr val="black">
                      <a:alpha val="40000"/>
                    </a:prstClr>
                  </a:outerShdw>
                </a:effectLst>
                <a:uLnTx/>
                <a:uFillTx/>
                <a:latin typeface="Calibri" panose="020F0502020204030204" pitchFamily="34" charset="0"/>
                <a:ea typeface="Yu Mincho" panose="020B0400000000000000" pitchFamily="18" charset="-128"/>
                <a:cs typeface="Times New Roman" panose="02020603050405020304" pitchFamily="18" charset="0"/>
              </a:rPr>
              <a:t>Objectives</a:t>
            </a:r>
            <a:endParaRPr lang="en-US" dirty="0"/>
          </a:p>
        </p:txBody>
      </p:sp>
      <p:sp>
        <p:nvSpPr>
          <p:cNvPr id="3" name="Content Placeholder 2"/>
          <p:cNvSpPr>
            <a:spLocks noGrp="1"/>
          </p:cNvSpPr>
          <p:nvPr>
            <p:ph idx="1"/>
          </p:nvPr>
        </p:nvSpPr>
        <p:spPr/>
        <p:txBody>
          <a:bodyPr/>
          <a:lstStyle/>
          <a:p>
            <a:pPr marL="342900" indent="-342900">
              <a:lnSpc>
                <a:spcPct val="60000"/>
              </a:lnSpc>
              <a:buAutoNum type="arabicPeriod"/>
            </a:pPr>
            <a:r>
              <a:rPr lang="en-US" altLang="en-US" sz="1800" dirty="0"/>
              <a:t>Sell rare flowers online that are not easily available in the local market.</a:t>
            </a:r>
            <a:endParaRPr lang="en-US" altLang="en-US" sz="1800" dirty="0"/>
          </a:p>
          <a:p>
            <a:pPr marL="342900" indent="-342900">
              <a:lnSpc>
                <a:spcPct val="60000"/>
              </a:lnSpc>
              <a:buAutoNum type="arabicPeriod"/>
            </a:pPr>
            <a:endParaRPr lang="en-US" altLang="en-US" sz="1800" dirty="0"/>
          </a:p>
          <a:p>
            <a:pPr marL="342900" indent="-342900">
              <a:lnSpc>
                <a:spcPct val="60000"/>
              </a:lnSpc>
              <a:buAutoNum type="arabicPeriod"/>
            </a:pPr>
            <a:r>
              <a:rPr lang="en-US" altLang="en-US" sz="1800" dirty="0"/>
              <a:t>Work with special agents who help us find and provide these rare flowers.</a:t>
            </a:r>
            <a:endParaRPr lang="en-US" altLang="en-US" sz="1800" dirty="0"/>
          </a:p>
          <a:p>
            <a:pPr marL="342900" indent="-342900">
              <a:lnSpc>
                <a:spcPct val="60000"/>
              </a:lnSpc>
              <a:buAutoNum type="arabicPeriod"/>
            </a:pPr>
            <a:endParaRPr lang="en-US" altLang="en-US" sz="1800" dirty="0"/>
          </a:p>
          <a:p>
            <a:pPr marL="342900" indent="-342900">
              <a:lnSpc>
                <a:spcPct val="60000"/>
              </a:lnSpc>
              <a:buAutoNum type="arabicPeriod"/>
            </a:pPr>
            <a:r>
              <a:rPr lang="en-US" altLang="en-US" sz="1800" dirty="0"/>
              <a:t>Connect the system with nearby flower shops to make delivery faster and easier.</a:t>
            </a:r>
            <a:endParaRPr lang="en-US" altLang="en-US" sz="1800" dirty="0"/>
          </a:p>
          <a:p>
            <a:pPr marL="342900" indent="-342900">
              <a:lnSpc>
                <a:spcPct val="60000"/>
              </a:lnSpc>
              <a:buAutoNum type="arabicPeriod"/>
            </a:pPr>
            <a:endParaRPr lang="en-US" altLang="en-US" sz="1800" dirty="0"/>
          </a:p>
          <a:p>
            <a:pPr marL="342900" indent="-342900">
              <a:lnSpc>
                <a:spcPct val="60000"/>
              </a:lnSpc>
              <a:buAutoNum type="arabicPeriod"/>
            </a:pPr>
            <a:r>
              <a:rPr lang="en-US" altLang="en-US" sz="1800" dirty="0"/>
              <a:t>Create a simple and beautiful design using HTML and CSS.</a:t>
            </a:r>
            <a:endParaRPr lang="en-US" altLang="en-US" sz="1800" dirty="0"/>
          </a:p>
          <a:p>
            <a:pPr marL="342900" indent="-342900">
              <a:lnSpc>
                <a:spcPct val="60000"/>
              </a:lnSpc>
              <a:buAutoNum type="arabicPeriod"/>
            </a:pPr>
            <a:endParaRPr lang="en-US" altLang="en-US" sz="1800" dirty="0"/>
          </a:p>
          <a:p>
            <a:pPr marL="342900" indent="-342900">
              <a:lnSpc>
                <a:spcPct val="90000"/>
              </a:lnSpc>
              <a:buAutoNum type="arabicPeriod"/>
            </a:pPr>
            <a:r>
              <a:rPr lang="en-US" altLang="en-US" sz="1800" dirty="0"/>
              <a:t>Use PHP and MySQL for backend work like saving orders, customer details, and 	          contact messages.</a:t>
            </a:r>
            <a:endParaRPr lang="en-US" altLang="en-US" sz="1800" dirty="0"/>
          </a:p>
          <a:p>
            <a:pPr marL="342900" indent="-342900">
              <a:lnSpc>
                <a:spcPct val="60000"/>
              </a:lnSpc>
              <a:buAutoNum type="arabicPeriod"/>
            </a:pPr>
            <a:endParaRPr lang="en-US" altLang="en-US" sz="1800" dirty="0"/>
          </a:p>
          <a:p>
            <a:pPr marL="342900" indent="-342900">
              <a:lnSpc>
                <a:spcPct val="100000"/>
              </a:lnSpc>
              <a:buAutoNum type="arabicPeriod"/>
            </a:pPr>
            <a:r>
              <a:rPr lang="en-US" altLang="en-US" sz="1800" dirty="0"/>
              <a:t>Add a shopping cart system where customers can add or remove flowers before checkout.</a:t>
            </a:r>
            <a:endParaRPr lang="en-US" altLang="en-US" sz="1800" dirty="0"/>
          </a:p>
          <a:p>
            <a:pPr marL="342900" indent="-342900">
              <a:lnSpc>
                <a:spcPct val="60000"/>
              </a:lnSpc>
              <a:buAutoNum type="arabicPeriod"/>
            </a:pPr>
            <a:endParaRPr lang="en-US" altLang="en-US" sz="1800" dirty="0"/>
          </a:p>
          <a:p>
            <a:pPr marL="342900" indent="-342900">
              <a:lnSpc>
                <a:spcPct val="60000"/>
              </a:lnSpc>
              <a:buAutoNum type="arabicPeriod"/>
            </a:pPr>
            <a:r>
              <a:rPr lang="en-US" altLang="en-US" sz="1800" dirty="0"/>
              <a:t>Handle user sessions so each customer can safely use the website during their visit.</a:t>
            </a:r>
            <a:endParaRPr lang="en-US" altLang="en-US" sz="1800" dirty="0"/>
          </a:p>
          <a:p>
            <a:pPr marL="342900" indent="-342900">
              <a:lnSpc>
                <a:spcPct val="60000"/>
              </a:lnSpc>
              <a:buAutoNum type="arabicPeriod"/>
            </a:pPr>
            <a:endParaRPr lang="en-US" altLang="en-US" sz="1800" dirty="0"/>
          </a:p>
          <a:p>
            <a:pPr marL="342900" indent="-342900">
              <a:lnSpc>
                <a:spcPct val="60000"/>
              </a:lnSpc>
              <a:buAutoNum type="arabicPeriod"/>
            </a:pPr>
            <a:r>
              <a:rPr lang="en-US" altLang="en-US" sz="1800" dirty="0"/>
              <a:t>Build a working contact form so users can easily send messages or ask questions.</a:t>
            </a:r>
            <a:endParaRPr lang="en-US" altLang="en-US" sz="1800" dirty="0"/>
          </a:p>
          <a:p>
            <a:pPr marL="342900" indent="-342900">
              <a:lnSpc>
                <a:spcPct val="60000"/>
              </a:lnSpc>
              <a:buAutoNum type="arabicPeriod"/>
            </a:pPr>
            <a:endParaRPr lang="en-US" altLang="en-US" sz="1800" dirty="0"/>
          </a:p>
          <a:p>
            <a:pPr marL="342900" indent="-342900">
              <a:lnSpc>
                <a:spcPct val="60000"/>
              </a:lnSpc>
              <a:buAutoNum type="arabicPeriod"/>
            </a:pPr>
            <a:r>
              <a:rPr lang="en-US" altLang="en-US" sz="1800" dirty="0"/>
              <a:t>Make the site mobile-friendly so it works well on phones and other devices.</a:t>
            </a:r>
            <a:endParaRPr lang="en-US" altLang="en-US" sz="1800" dirty="0"/>
          </a:p>
          <a:p>
            <a:pPr marL="342900" indent="-342900">
              <a:lnSpc>
                <a:spcPct val="60000"/>
              </a:lnSpc>
              <a:buAutoNum type="arabicPeriod"/>
            </a:pPr>
            <a:endParaRPr lang="en-US" altLang="en-US" sz="1800" dirty="0"/>
          </a:p>
          <a:p>
            <a:endParaRPr lang="en-US" altLang="en-US" sz="1800" dirty="0"/>
          </a:p>
        </p:txBody>
      </p:sp>
    </p:spTree>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ltLang="en-US" sz="3600" b="1" i="0" u="none" strike="noStrike" kern="1200" cap="none" spc="0" normalizeH="0" baseline="0" noProof="0" dirty="0">
                <a:ln>
                  <a:noFill/>
                </a:ln>
                <a:solidFill>
                  <a:srgbClr val="000000"/>
                </a:solidFill>
                <a:effectLst>
                  <a:glow rad="63500">
                    <a:srgbClr val="8064A2">
                      <a:satMod val="175000"/>
                      <a:alpha val="40000"/>
                    </a:srgbClr>
                  </a:glow>
                  <a:outerShdw blurRad="38100" dist="19050" dir="2700000" algn="tl">
                    <a:prstClr val="black">
                      <a:alpha val="40000"/>
                    </a:prstClr>
                  </a:outerShdw>
                </a:effectLst>
                <a:uLnTx/>
                <a:uFillTx/>
                <a:latin typeface="Calibri" panose="020F0502020204030204" pitchFamily="34" charset="0"/>
                <a:ea typeface="Yu Mincho" panose="020B0400000000000000" pitchFamily="18" charset="-128"/>
                <a:cs typeface="Times New Roman" panose="02020603050405020304" pitchFamily="18" charset="0"/>
              </a:rPr>
              <a:t>Research Design</a:t>
            </a:r>
            <a:endParaRPr kumimoji="0" lang="en-US" altLang="en-US" sz="3600" b="1" i="0" u="none" strike="noStrike" kern="1200" cap="none" spc="0" normalizeH="0" baseline="0" noProof="0" dirty="0">
              <a:ln>
                <a:noFill/>
              </a:ln>
              <a:solidFill>
                <a:srgbClr val="000000"/>
              </a:solidFill>
              <a:effectLst>
                <a:glow rad="63500">
                  <a:srgbClr val="8064A2">
                    <a:satMod val="175000"/>
                    <a:alpha val="40000"/>
                  </a:srgbClr>
                </a:glow>
                <a:outerShdw blurRad="38100" dist="19050" dir="2700000" algn="tl">
                  <a:prstClr val="black">
                    <a:alpha val="40000"/>
                  </a:prstClr>
                </a:outerShdw>
              </a:effectLst>
              <a:uLnTx/>
              <a:uFillTx/>
              <a:latin typeface="Calibri" panose="020F0502020204030204" pitchFamily="34" charset="0"/>
              <a:ea typeface="Yu Mincho" panose="020B0400000000000000" pitchFamily="18" charset="-128"/>
              <a:cs typeface="Times New Roman" panose="02020603050405020304" pitchFamily="18" charset="0"/>
            </a:endParaRPr>
          </a:p>
        </p:txBody>
      </p:sp>
      <p:sp>
        <p:nvSpPr>
          <p:cNvPr id="3" name="Content Placeholder 2"/>
          <p:cNvSpPr>
            <a:spLocks noGrp="1"/>
          </p:cNvSpPr>
          <p:nvPr>
            <p:ph idx="1"/>
          </p:nvPr>
        </p:nvSpPr>
        <p:spPr>
          <a:xfrm>
            <a:off x="916265" y="2130550"/>
            <a:ext cx="7529371" cy="4590344"/>
          </a:xfrm>
        </p:spPr>
        <p:txBody>
          <a:bodyPr/>
          <a:lstStyle/>
          <a:p>
            <a:pPr algn="just"/>
            <a:r>
              <a:rPr lang="en-US" altLang="en-US" sz="1800" dirty="0"/>
              <a:t>The research design for LaFleur Décor focuses on understanding the needs of    users who want to buy rare flowers online. We studied different eCommerce  flower websites to identify their strengths and weaknesses. Most websites      lacked features like shopping carts, session handling, or reliable contact          forms. Based on this research, we planned a website that fills these gaps by            including all essential features. We chose tools like HTML, CSS, PHP, and       MySQL for development, and used VS Code as our coding platform. The          system is   designed to work smoothly on modern browsers, especially Google Chrome.</a:t>
            </a:r>
            <a:endParaRPr lang="en-US" altLang="en-US" sz="1800" dirty="0"/>
          </a:p>
        </p:txBody>
      </p:sp>
      <p:pic>
        <p:nvPicPr>
          <p:cNvPr id="4" name="Picture 3"/>
          <p:cNvPicPr>
            <a:picLocks noChangeAspect="1"/>
          </p:cNvPicPr>
          <p:nvPr/>
        </p:nvPicPr>
        <p:blipFill>
          <a:blip r:embed="rId1"/>
          <a:stretch>
            <a:fillRect/>
          </a:stretch>
        </p:blipFill>
        <p:spPr>
          <a:xfrm>
            <a:off x="0" y="5733256"/>
            <a:ext cx="1579001" cy="987638"/>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ltLang="en-US" sz="3600" b="1" i="0" u="none" strike="noStrike" kern="1200" cap="none" spc="0" normalizeH="0" baseline="0" noProof="0" dirty="0">
                <a:ln>
                  <a:noFill/>
                </a:ln>
                <a:solidFill>
                  <a:srgbClr val="000000"/>
                </a:solidFill>
                <a:effectLst>
                  <a:glow rad="63500">
                    <a:srgbClr val="8064A2">
                      <a:satMod val="175000"/>
                      <a:alpha val="40000"/>
                    </a:srgbClr>
                  </a:glow>
                  <a:outerShdw blurRad="38100" dist="19050" dir="2700000" algn="tl">
                    <a:prstClr val="black">
                      <a:alpha val="40000"/>
                    </a:prstClr>
                  </a:outerShdw>
                </a:effectLst>
                <a:uLnTx/>
                <a:uFillTx/>
                <a:latin typeface="Calibri" panose="020F0502020204030204" pitchFamily="34" charset="0"/>
                <a:ea typeface="Yu Mincho" panose="020B0400000000000000" pitchFamily="18" charset="-128"/>
                <a:cs typeface="Times New Roman" panose="02020603050405020304" pitchFamily="18" charset="0"/>
              </a:rPr>
              <a:t>Simulation Result</a:t>
            </a:r>
            <a:endParaRPr kumimoji="0" lang="en-US" altLang="en-US" sz="3600" b="1" i="0" u="none" strike="noStrike" kern="1200" cap="none" spc="0" normalizeH="0" baseline="0" noProof="0" dirty="0">
              <a:ln>
                <a:noFill/>
              </a:ln>
              <a:solidFill>
                <a:srgbClr val="000000"/>
              </a:solidFill>
              <a:effectLst>
                <a:glow rad="63500">
                  <a:srgbClr val="8064A2">
                    <a:satMod val="175000"/>
                    <a:alpha val="40000"/>
                  </a:srgbClr>
                </a:glow>
                <a:outerShdw blurRad="38100" dist="19050" dir="2700000" algn="tl">
                  <a:prstClr val="black">
                    <a:alpha val="40000"/>
                  </a:prstClr>
                </a:outerShdw>
              </a:effectLst>
              <a:uLnTx/>
              <a:uFillTx/>
              <a:latin typeface="Calibri" panose="020F0502020204030204" pitchFamily="34" charset="0"/>
              <a:ea typeface="Yu Mincho" panose="020B0400000000000000" pitchFamily="18" charset="-128"/>
              <a:cs typeface="Times New Roman" panose="02020603050405020304" pitchFamily="18" charset="0"/>
            </a:endParaRPr>
          </a:p>
        </p:txBody>
      </p:sp>
      <p:pic>
        <p:nvPicPr>
          <p:cNvPr id="5" name="Content Placeholder 4" descr="diagram-export-6-9-2025-1_40_56-AM"/>
          <p:cNvPicPr>
            <a:picLocks noChangeAspect="1"/>
          </p:cNvPicPr>
          <p:nvPr>
            <p:ph idx="1"/>
          </p:nvPr>
        </p:nvPicPr>
        <p:blipFill>
          <a:blip r:embed="rId1"/>
          <a:srcRect b="8780"/>
          <a:stretch>
            <a:fillRect/>
          </a:stretch>
        </p:blipFill>
        <p:spPr>
          <a:xfrm>
            <a:off x="539750" y="1196975"/>
            <a:ext cx="8245475" cy="5591810"/>
          </a:xfrm>
          <a:prstGeom prst="rect">
            <a:avLst/>
          </a:prstGeom>
        </p:spPr>
      </p:pic>
      <p:pic>
        <p:nvPicPr>
          <p:cNvPr id="4" name="Picture 3"/>
          <p:cNvPicPr>
            <a:picLocks noChangeAspect="1"/>
          </p:cNvPicPr>
          <p:nvPr/>
        </p:nvPicPr>
        <p:blipFill>
          <a:blip r:embed="rId2"/>
          <a:stretch>
            <a:fillRect/>
          </a:stretch>
        </p:blipFill>
        <p:spPr>
          <a:xfrm>
            <a:off x="0" y="5733256"/>
            <a:ext cx="1579001" cy="987638"/>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4714</Words>
  <Application>WPS Presentation</Application>
  <PresentationFormat>On-screen Show (4:3)</PresentationFormat>
  <Paragraphs>98</Paragraphs>
  <Slides>12</Slides>
  <Notes>2</Notes>
  <HiddenSlides>0</HiddenSlides>
  <MMClips>0</MMClips>
  <ScaleCrop>false</ScaleCrop>
  <HeadingPairs>
    <vt:vector size="6" baseType="variant">
      <vt:variant>
        <vt:lpstr>已用的字体</vt:lpstr>
      </vt:variant>
      <vt:variant>
        <vt:i4>121</vt:i4>
      </vt:variant>
      <vt:variant>
        <vt:lpstr>主题</vt:lpstr>
      </vt:variant>
      <vt:variant>
        <vt:i4>1</vt:i4>
      </vt:variant>
      <vt:variant>
        <vt:lpstr>幻灯片标题</vt:lpstr>
      </vt:variant>
      <vt:variant>
        <vt:i4>12</vt:i4>
      </vt:variant>
    </vt:vector>
  </HeadingPairs>
  <TitlesOfParts>
    <vt:vector size="134" baseType="lpstr">
      <vt:lpstr>Arial</vt:lpstr>
      <vt:lpstr>SimSun</vt:lpstr>
      <vt:lpstr>Wingdings</vt:lpstr>
      <vt:lpstr>Malgun Gothic</vt:lpstr>
      <vt:lpstr>굴림체</vt:lpstr>
      <vt:lpstr>Bahnschrift Light</vt:lpstr>
      <vt:lpstr>Arial Black</vt:lpstr>
      <vt:lpstr>굴림</vt:lpstr>
      <vt:lpstr>Bahnschrift Condensed</vt:lpstr>
      <vt:lpstr>Calibri</vt:lpstr>
      <vt:lpstr>Yu Mincho</vt:lpstr>
      <vt:lpstr>Yu Gothic UI Semilight</vt:lpstr>
      <vt:lpstr>Times New Roman</vt:lpstr>
      <vt:lpstr>Verdana</vt:lpstr>
      <vt:lpstr>Microsoft YaHei</vt:lpstr>
      <vt:lpstr>Arial Unicode MS</vt:lpstr>
      <vt:lpstr>Calibri Light</vt:lpstr>
      <vt:lpstr>Arial Rounded MT Bold</vt:lpstr>
      <vt:lpstr>Bahnschrift Light SemiCondensed</vt:lpstr>
      <vt:lpstr>Constantia</vt:lpstr>
      <vt:lpstr>Bahnschrift</vt:lpstr>
      <vt:lpstr>Bahnschrift SemiLight</vt:lpstr>
      <vt:lpstr>Bahnschrift SemiCondensed</vt:lpstr>
      <vt:lpstr>Bahnschrift SemiLight Condensed</vt:lpstr>
      <vt:lpstr>Bahnschrift SemiLight SemiCondensed</vt:lpstr>
      <vt:lpstr>Corbel</vt:lpstr>
      <vt:lpstr>Candara Light</vt:lpstr>
      <vt:lpstr>Cambria Math</vt:lpstr>
      <vt:lpstr>Candara</vt:lpstr>
      <vt:lpstr>ESRI Caves 3</vt:lpstr>
      <vt:lpstr>ESRI Caves 2</vt:lpstr>
      <vt:lpstr>ESRI AMFM Electric</vt:lpstr>
      <vt:lpstr>ESRI AMFM Gas</vt:lpstr>
      <vt:lpstr>ESRI AMFM Sewer</vt:lpstr>
      <vt:lpstr>ESRI AMFM Water</vt:lpstr>
      <vt:lpstr>ESRI Arrowhead</vt:lpstr>
      <vt:lpstr>ESRI Elements</vt:lpstr>
      <vt:lpstr>ESRI Enviro Hazard Analysis</vt:lpstr>
      <vt:lpstr>ESRI Geology USGS 95-525</vt:lpstr>
      <vt:lpstr>ESRI Geometric Symbols</vt:lpstr>
      <vt:lpstr>ESRI IGL Font23</vt:lpstr>
      <vt:lpstr>ESRI IGL Font24</vt:lpstr>
      <vt:lpstr>ESRI NIMA DNC PT</vt:lpstr>
      <vt:lpstr>ESRI NIMA VMAP1&amp;2 LN</vt:lpstr>
      <vt:lpstr>ESRI NIMA City Graphic PT</vt:lpstr>
      <vt:lpstr>ESRI NIMA DNC LN</vt:lpstr>
      <vt:lpstr>ESRI SDS 2.00 2</vt:lpstr>
      <vt:lpstr>ESRI Shields</vt:lpstr>
      <vt:lpstr>ESRI US MUTCD 2</vt:lpstr>
      <vt:lpstr>ESRI US MUTCD 3</vt:lpstr>
      <vt:lpstr>HoloLens MDL2 Assets</vt:lpstr>
      <vt:lpstr>Georgia</vt:lpstr>
      <vt:lpstr>Gabriola</vt:lpstr>
      <vt:lpstr>Franklin Gothic Medium</vt:lpstr>
      <vt:lpstr>Gadugi</vt:lpstr>
      <vt:lpstr>Impact</vt:lpstr>
      <vt:lpstr>Ink Free</vt:lpstr>
      <vt:lpstr>Javanese Text</vt:lpstr>
      <vt:lpstr>Leelawadee UI</vt:lpstr>
      <vt:lpstr>Leelawadee UI Semilight</vt:lpstr>
      <vt:lpstr>Lucida Console</vt:lpstr>
      <vt:lpstr>Lucida Sans Unicode</vt:lpstr>
      <vt:lpstr>Malgun Gothic Semilight</vt:lpstr>
      <vt:lpstr>Microsoft JhengHei</vt:lpstr>
      <vt:lpstr>Microsoft JhengHei Light</vt:lpstr>
      <vt:lpstr>Microsoft JhengHei UI</vt:lpstr>
      <vt:lpstr>Microsoft JhengHei UI Light</vt:lpstr>
      <vt:lpstr>Microsoft New Tai Lue</vt:lpstr>
      <vt:lpstr>Microsoft Sans Serif</vt:lpstr>
      <vt:lpstr>Microsoft Tai Le</vt:lpstr>
      <vt:lpstr>Microsoft YaHei UI</vt:lpstr>
      <vt:lpstr>Microsoft YaHei UI Light</vt:lpstr>
      <vt:lpstr>MingLiU-ExtB</vt:lpstr>
      <vt:lpstr>MingLiU_HKSCS-ExtB</vt:lpstr>
      <vt:lpstr>Mongolian Baiti</vt:lpstr>
      <vt:lpstr>MS Gothic</vt:lpstr>
      <vt:lpstr>MS PGothic</vt:lpstr>
      <vt:lpstr>MS UI Gothic</vt:lpstr>
      <vt:lpstr>MV Boli</vt:lpstr>
      <vt:lpstr>Myanmar Text</vt:lpstr>
      <vt:lpstr>Nirmala UI</vt:lpstr>
      <vt:lpstr>Nirmala UI Semilight</vt:lpstr>
      <vt:lpstr>NSimSun</vt:lpstr>
      <vt:lpstr>Nunito</vt:lpstr>
      <vt:lpstr>Palatino Linotype</vt:lpstr>
      <vt:lpstr>PMingLiU-ExtB</vt:lpstr>
      <vt:lpstr>Segoe MDL2 Assets</vt:lpstr>
      <vt:lpstr>Segoe Print</vt:lpstr>
      <vt:lpstr>Segoe Script</vt:lpstr>
      <vt:lpstr>Segoe UI</vt:lpstr>
      <vt:lpstr>Segoe UI Black</vt:lpstr>
      <vt:lpstr>Segoe UI Emoji</vt:lpstr>
      <vt:lpstr>Segoe UI Historic</vt:lpstr>
      <vt:lpstr>Segoe UI Light</vt:lpstr>
      <vt:lpstr>Segoe UI Semibold</vt:lpstr>
      <vt:lpstr>Segoe UI Semilight</vt:lpstr>
      <vt:lpstr>Segoe UI Symbol</vt:lpstr>
      <vt:lpstr>SimSun-ExtB</vt:lpstr>
      <vt:lpstr>SimSun-ExtG</vt:lpstr>
      <vt:lpstr>Sitka Banner</vt:lpstr>
      <vt:lpstr>Sitka Small</vt:lpstr>
      <vt:lpstr>Sitka Subheading</vt:lpstr>
      <vt:lpstr>Sitka Text</vt:lpstr>
      <vt:lpstr>Yu Gothic Medium</vt:lpstr>
      <vt:lpstr>Yu Gothic UI</vt:lpstr>
      <vt:lpstr>Yu Gothic UI Light</vt:lpstr>
      <vt:lpstr>Yu Gothic UI Semibold</vt:lpstr>
      <vt:lpstr>ESRI ArcPad</vt:lpstr>
      <vt:lpstr>ESRI Meteorological 01</vt:lpstr>
      <vt:lpstr>ESRI Mil2525C Modifiers</vt:lpstr>
      <vt:lpstr>Marlett</vt:lpstr>
      <vt:lpstr>Symbol</vt:lpstr>
      <vt:lpstr>Wingdings</vt:lpstr>
      <vt:lpstr>Webdings</vt:lpstr>
      <vt:lpstr>Tahoma</vt:lpstr>
      <vt:lpstr>Sylfaen</vt:lpstr>
      <vt:lpstr>Microsoft PhagsPa</vt:lpstr>
      <vt:lpstr>HP Simplified</vt:lpstr>
      <vt:lpstr>HP Simplified Light</vt:lpstr>
      <vt:lpstr>ESRI US MUTCD 1</vt:lpstr>
      <vt:lpstr>ESRI Weather</vt:lpstr>
      <vt:lpstr>Office 테마</vt:lpstr>
      <vt:lpstr>PowerPoint 演示文稿</vt:lpstr>
      <vt:lpstr>PowerPoint 演示文稿</vt:lpstr>
      <vt:lpstr>PowerPoint 演示文稿</vt:lpstr>
      <vt:lpstr>Introduction and Background research</vt:lpstr>
      <vt:lpstr>Problem Statement</vt:lpstr>
      <vt:lpstr>Aims and Objective</vt:lpstr>
      <vt:lpstr>Objectives</vt:lpstr>
      <vt:lpstr>Research Design</vt:lpstr>
      <vt:lpstr>Simulation Result</vt:lpstr>
      <vt:lpstr>Feature of Proposed System</vt:lpstr>
      <vt:lpstr>Feature of Proposed System</vt:lpstr>
      <vt:lpstr>THANK YOU</vt:lpstr>
    </vt:vector>
  </TitlesOfParts>
  <Company>YESFORM Co.,Ltd.</Company>
  <LinksUpToDate>false</LinksUpToDate>
  <SharedDoc>false</SharedDoc>
  <HyperlinksChanged>false</HyperlinksChanged>
  <AppVersion>14.0000</AppVersion>
  <Manager>Slide Members</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dc:subject>Powerpoint Templates , Diagram, Chart, Google slides, Keynote</dc:subject>
  <cp:category>www.slidemembers.com</cp:category>
  <cp:lastModifiedBy>soman shah</cp:lastModifiedBy>
  <cp:revision>44</cp:revision>
  <dcterms:created xsi:type="dcterms:W3CDTF">2010-02-01T08:03:00Z</dcterms:created>
  <dcterms:modified xsi:type="dcterms:W3CDTF">2025-06-09T05:52:46Z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735ED951B15747CBB13C707C80D5B322_13</vt:lpwstr>
  </property>
  <property fmtid="{D5CDD505-2E9C-101B-9397-08002B2CF9AE}" pid="3" name="KSOProductBuildVer">
    <vt:lpwstr>1033-12.2.0.21179</vt:lpwstr>
  </property>
</Properties>
</file>

<file path=docProps/thumbnail.jpeg>
</file>